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ppt/slideLayouts/slideLayout26.xml" ContentType="application/vnd.openxmlformats-officedocument.presentationml.slideLayout+xml"/>
  <Override PartName="/ppt/theme/theme26.xml" ContentType="application/vnd.openxmlformats-officedocument.theme+xml"/>
  <Override PartName="/ppt/slideLayouts/slideLayout27.xml" ContentType="application/vnd.openxmlformats-officedocument.presentationml.slideLayout+xml"/>
  <Override PartName="/ppt/theme/theme27.xml" ContentType="application/vnd.openxmlformats-officedocument.theme+xml"/>
  <Override PartName="/ppt/slideLayouts/slideLayout28.xml" ContentType="application/vnd.openxmlformats-officedocument.presentationml.slideLayout+xml"/>
  <Override PartName="/ppt/theme/theme28.xml" ContentType="application/vnd.openxmlformats-officedocument.theme+xml"/>
  <Override PartName="/ppt/slideLayouts/slideLayout29.xml" ContentType="application/vnd.openxmlformats-officedocument.presentationml.slideLayout+xml"/>
  <Override PartName="/ppt/theme/theme29.xml" ContentType="application/vnd.openxmlformats-officedocument.theme+xml"/>
  <Override PartName="/ppt/slideLayouts/slideLayout30.xml" ContentType="application/vnd.openxmlformats-officedocument.presentationml.slideLayout+xml"/>
  <Override PartName="/ppt/theme/theme30.xml" ContentType="application/vnd.openxmlformats-officedocument.theme+xml"/>
  <Override PartName="/ppt/slideLayouts/slideLayout31.xml" ContentType="application/vnd.openxmlformats-officedocument.presentationml.slideLayout+xml"/>
  <Override PartName="/ppt/theme/theme31.xml" ContentType="application/vnd.openxmlformats-officedocument.theme+xml"/>
  <Override PartName="/ppt/slideLayouts/slideLayout32.xml" ContentType="application/vnd.openxmlformats-officedocument.presentationml.slideLayout+xml"/>
  <Override PartName="/ppt/theme/theme32.xml" ContentType="application/vnd.openxmlformats-officedocument.theme+xml"/>
  <Override PartName="/ppt/slideLayouts/slideLayout33.xml" ContentType="application/vnd.openxmlformats-officedocument.presentationml.slideLayout+xml"/>
  <Override PartName="/ppt/theme/theme33.xml" ContentType="application/vnd.openxmlformats-officedocument.theme+xml"/>
  <Override PartName="/ppt/slideLayouts/slideLayout34.xml" ContentType="application/vnd.openxmlformats-officedocument.presentationml.slideLayout+xml"/>
  <Override PartName="/ppt/theme/theme34.xml" ContentType="application/vnd.openxmlformats-officedocument.theme+xml"/>
  <Override PartName="/ppt/slideLayouts/slideLayout35.xml" ContentType="application/vnd.openxmlformats-officedocument.presentationml.slideLayout+xml"/>
  <Override PartName="/ppt/theme/theme35.xml" ContentType="application/vnd.openxmlformats-officedocument.theme+xml"/>
  <Override PartName="/ppt/slideLayouts/slideLayout36.xml" ContentType="application/vnd.openxmlformats-officedocument.presentationml.slideLayout+xml"/>
  <Override PartName="/ppt/theme/theme36.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 id="2147483696" r:id="rId25"/>
    <p:sldMasterId id="2147483698" r:id="rId26"/>
    <p:sldMasterId id="2147483700" r:id="rId27"/>
    <p:sldMasterId id="2147483702" r:id="rId28"/>
    <p:sldMasterId id="2147483704" r:id="rId29"/>
    <p:sldMasterId id="2147483706" r:id="rId30"/>
    <p:sldMasterId id="2147483708" r:id="rId31"/>
    <p:sldMasterId id="2147483710" r:id="rId32"/>
    <p:sldMasterId id="2147483712" r:id="rId33"/>
    <p:sldMasterId id="2147483714" r:id="rId34"/>
    <p:sldMasterId id="2147483716" r:id="rId35"/>
    <p:sldMasterId id="2147483718" r:id="rId36"/>
  </p:sldMasterIdLst>
  <p:sldIdLst>
    <p:sldId id="256" r:id="rId37"/>
    <p:sldId id="257" r:id="rId38"/>
    <p:sldId id="258" r:id="rId39"/>
    <p:sldId id="259" r:id="rId40"/>
    <p:sldId id="260" r:id="rId41"/>
    <p:sldId id="261" r:id="rId42"/>
    <p:sldId id="262" r:id="rId43"/>
    <p:sldId id="263" r:id="rId44"/>
    <p:sldId id="264" r:id="rId45"/>
    <p:sldId id="265" r:id="rId46"/>
    <p:sldId id="266" r:id="rId47"/>
    <p:sldId id="267" r:id="rId48"/>
  </p:sldIdLst>
  <p:sldSz cx="9144000" cy="5143500" type="screen16x9"/>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7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2" d="100"/>
          <a:sy n="112" d="100"/>
        </p:scale>
        <p:origin x="37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Master" Target="slideMasters/slideMaster26.xml"/><Relationship Id="rId39" Type="http://schemas.openxmlformats.org/officeDocument/2006/relationships/slide" Target="slides/slide3.xml"/><Relationship Id="rId21" Type="http://schemas.openxmlformats.org/officeDocument/2006/relationships/slideMaster" Target="slideMasters/slideMaster21.xml"/><Relationship Id="rId34" Type="http://schemas.openxmlformats.org/officeDocument/2006/relationships/slideMaster" Target="slideMasters/slideMaster34.xml"/><Relationship Id="rId42" Type="http://schemas.openxmlformats.org/officeDocument/2006/relationships/slide" Target="slides/slide6.xml"/><Relationship Id="rId47" Type="http://schemas.openxmlformats.org/officeDocument/2006/relationships/slide" Target="slides/slide11.xml"/><Relationship Id="rId50"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9" Type="http://schemas.openxmlformats.org/officeDocument/2006/relationships/slideMaster" Target="slideMasters/slideMaster29.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Master" Target="slideMasters/slideMaster32.xml"/><Relationship Id="rId37" Type="http://schemas.openxmlformats.org/officeDocument/2006/relationships/slide" Target="slides/slide1.xml"/><Relationship Id="rId40" Type="http://schemas.openxmlformats.org/officeDocument/2006/relationships/slide" Target="slides/slide4.xml"/><Relationship Id="rId45" Type="http://schemas.openxmlformats.org/officeDocument/2006/relationships/slide" Target="slides/slide9.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Master" Target="slideMasters/slideMaster28.xml"/><Relationship Id="rId36" Type="http://schemas.openxmlformats.org/officeDocument/2006/relationships/slideMaster" Target="slideMasters/slideMaster36.xml"/><Relationship Id="rId49"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Master" Target="slideMasters/slideMaster31.xml"/><Relationship Id="rId44" Type="http://schemas.openxmlformats.org/officeDocument/2006/relationships/slide" Target="slides/slide8.xml"/><Relationship Id="rId52"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Master" Target="slideMasters/slideMaster27.xml"/><Relationship Id="rId30" Type="http://schemas.openxmlformats.org/officeDocument/2006/relationships/slideMaster" Target="slideMasters/slideMaster30.xml"/><Relationship Id="rId35" Type="http://schemas.openxmlformats.org/officeDocument/2006/relationships/slideMaster" Target="slideMasters/slideMaster35.xml"/><Relationship Id="rId43" Type="http://schemas.openxmlformats.org/officeDocument/2006/relationships/slide" Target="slides/slide7.xml"/><Relationship Id="rId48" Type="http://schemas.openxmlformats.org/officeDocument/2006/relationships/slide" Target="slides/slide12.xml"/><Relationship Id="rId8" Type="http://schemas.openxmlformats.org/officeDocument/2006/relationships/slideMaster" Target="slideMasters/slideMaster8.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Master" Target="slideMasters/slideMaster33.xml"/><Relationship Id="rId38" Type="http://schemas.openxmlformats.org/officeDocument/2006/relationships/slide" Target="slides/slide2.xml"/><Relationship Id="rId46" Type="http://schemas.openxmlformats.org/officeDocument/2006/relationships/slide" Target="slides/slide10.xml"/><Relationship Id="rId20" Type="http://schemas.openxmlformats.org/officeDocument/2006/relationships/slideMaster" Target="slideMasters/slideMaster20.xml"/><Relationship Id="rId41" Type="http://schemas.openxmlformats.org/officeDocument/2006/relationships/slide" Target="slides/slide5.xml"/><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media/image1.png>
</file>

<file path=ppt/media/image2.jpeg>
</file>

<file path=ppt/media/image3.png>
</file>

<file path=ppt/media/image4.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7" name="PlaceHolder 1"/>
          <p:cNvSpPr>
            <a:spLocks noGrp="1"/>
          </p:cNvSpPr>
          <p:nvPr>
            <p:ph type="title"/>
          </p:nvPr>
        </p:nvSpPr>
        <p:spPr>
          <a:xfrm>
            <a:off x="1356480" y="723240"/>
            <a:ext cx="6430320" cy="99756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8"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2">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1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1_1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CUSTOM_1_1_2">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_1_1_1_2_1">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_1_1_1_1">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152" name="PlaceHolder 1"/>
          <p:cNvSpPr>
            <a:spLocks noGrp="1"/>
          </p:cNvSpPr>
          <p:nvPr>
            <p:ph type="title"/>
          </p:nvPr>
        </p:nvSpPr>
        <p:spPr>
          <a:xfrm>
            <a:off x="1356480" y="723240"/>
            <a:ext cx="6430320" cy="99756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153"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_1_1_1_1_1_1_2">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222" name="PlaceHolder 1"/>
          <p:cNvSpPr>
            <a:spLocks noGrp="1"/>
          </p:cNvSpPr>
          <p:nvPr>
            <p:ph type="title"/>
          </p:nvPr>
        </p:nvSpPr>
        <p:spPr>
          <a:xfrm>
            <a:off x="1356480" y="723240"/>
            <a:ext cx="6430320" cy="99756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223"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224"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228" name="PlaceHolder 1"/>
          <p:cNvSpPr>
            <a:spLocks noGrp="1"/>
          </p:cNvSpPr>
          <p:nvPr>
            <p:ph type="title"/>
          </p:nvPr>
        </p:nvSpPr>
        <p:spPr>
          <a:xfrm>
            <a:off x="1356480" y="723240"/>
            <a:ext cx="6430320" cy="99756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3">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2" Type="http://schemas.openxmlformats.org/officeDocument/2006/relationships/theme" Target="../theme/theme25.xml"/><Relationship Id="rId1" Type="http://schemas.openxmlformats.org/officeDocument/2006/relationships/slideLayout" Target="../slideLayouts/slideLayout25.xml"/></Relationships>
</file>

<file path=ppt/slideMasters/_rels/slideMaster26.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theme" Target="../theme/theme26.xml"/><Relationship Id="rId1" Type="http://schemas.openxmlformats.org/officeDocument/2006/relationships/slideLayout" Target="../slideLayouts/slideLayout26.xml"/><Relationship Id="rId4" Type="http://schemas.openxmlformats.org/officeDocument/2006/relationships/hyperlink" Target="http://bit.ly/2TtBDfr" TargetMode="External"/></Relationships>
</file>

<file path=ppt/slideMasters/_rels/slideMaster27.xml.rels><?xml version="1.0" encoding="UTF-8" standalone="yes"?>
<Relationships xmlns="http://schemas.openxmlformats.org/package/2006/relationships"><Relationship Id="rId2" Type="http://schemas.openxmlformats.org/officeDocument/2006/relationships/theme" Target="../theme/theme27.xml"/><Relationship Id="rId1" Type="http://schemas.openxmlformats.org/officeDocument/2006/relationships/slideLayout" Target="../slideLayouts/slideLayout27.xml"/></Relationships>
</file>

<file path=ppt/slideMasters/_rels/slideMaster28.xml.rels><?xml version="1.0" encoding="UTF-8" standalone="yes"?>
<Relationships xmlns="http://schemas.openxmlformats.org/package/2006/relationships"><Relationship Id="rId2" Type="http://schemas.openxmlformats.org/officeDocument/2006/relationships/theme" Target="../theme/theme28.xml"/><Relationship Id="rId1" Type="http://schemas.openxmlformats.org/officeDocument/2006/relationships/slideLayout" Target="../slideLayouts/slideLayout28.xml"/></Relationships>
</file>

<file path=ppt/slideMasters/_rels/slideMaster29.xml.rels><?xml version="1.0" encoding="UTF-8" standalone="yes"?>
<Relationships xmlns="http://schemas.openxmlformats.org/package/2006/relationships"><Relationship Id="rId2" Type="http://schemas.openxmlformats.org/officeDocument/2006/relationships/theme" Target="../theme/theme29.xml"/><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30.xml.rels><?xml version="1.0" encoding="UTF-8" standalone="yes"?>
<Relationships xmlns="http://schemas.openxmlformats.org/package/2006/relationships"><Relationship Id="rId2" Type="http://schemas.openxmlformats.org/officeDocument/2006/relationships/theme" Target="../theme/theme30.xml"/><Relationship Id="rId1" Type="http://schemas.openxmlformats.org/officeDocument/2006/relationships/slideLayout" Target="../slideLayouts/slideLayout30.xml"/></Relationships>
</file>

<file path=ppt/slideMasters/_rels/slideMaster31.xml.rels><?xml version="1.0" encoding="UTF-8" standalone="yes"?>
<Relationships xmlns="http://schemas.openxmlformats.org/package/2006/relationships"><Relationship Id="rId2" Type="http://schemas.openxmlformats.org/officeDocument/2006/relationships/theme" Target="../theme/theme31.xml"/><Relationship Id="rId1" Type="http://schemas.openxmlformats.org/officeDocument/2006/relationships/slideLayout" Target="../slideLayouts/slideLayout31.xml"/></Relationships>
</file>

<file path=ppt/slideMasters/_rels/slideMaster32.xml.rels><?xml version="1.0" encoding="UTF-8" standalone="yes"?>
<Relationships xmlns="http://schemas.openxmlformats.org/package/2006/relationships"><Relationship Id="rId2" Type="http://schemas.openxmlformats.org/officeDocument/2006/relationships/theme" Target="../theme/theme32.xml"/><Relationship Id="rId1" Type="http://schemas.openxmlformats.org/officeDocument/2006/relationships/slideLayout" Target="../slideLayouts/slideLayout32.xml"/></Relationships>
</file>

<file path=ppt/slideMasters/_rels/slideMaster33.xml.rels><?xml version="1.0" encoding="UTF-8" standalone="yes"?>
<Relationships xmlns="http://schemas.openxmlformats.org/package/2006/relationships"><Relationship Id="rId2" Type="http://schemas.openxmlformats.org/officeDocument/2006/relationships/theme" Target="../theme/theme33.xml"/><Relationship Id="rId1" Type="http://schemas.openxmlformats.org/officeDocument/2006/relationships/slideLayout" Target="../slideLayouts/slideLayout33.xml"/></Relationships>
</file>

<file path=ppt/slideMasters/_rels/slideMaster34.xml.rels><?xml version="1.0" encoding="UTF-8" standalone="yes"?>
<Relationships xmlns="http://schemas.openxmlformats.org/package/2006/relationships"><Relationship Id="rId2" Type="http://schemas.openxmlformats.org/officeDocument/2006/relationships/theme" Target="../theme/theme34.xml"/><Relationship Id="rId1" Type="http://schemas.openxmlformats.org/officeDocument/2006/relationships/slideLayout" Target="../slideLayouts/slideLayout34.xml"/></Relationships>
</file>

<file path=ppt/slideMasters/_rels/slideMaster35.xml.rels><?xml version="1.0" encoding="UTF-8" standalone="yes"?>
<Relationships xmlns="http://schemas.openxmlformats.org/package/2006/relationships"><Relationship Id="rId2" Type="http://schemas.openxmlformats.org/officeDocument/2006/relationships/theme" Target="../theme/theme35.xml"/><Relationship Id="rId1" Type="http://schemas.openxmlformats.org/officeDocument/2006/relationships/slideLayout" Target="../slideLayouts/slideLayout35.xml"/></Relationships>
</file>

<file path=ppt/slideMasters/_rels/slideMaster36.xml.rels><?xml version="1.0" encoding="UTF-8" standalone="yes"?>
<Relationships xmlns="http://schemas.openxmlformats.org/package/2006/relationships"><Relationship Id="rId2" Type="http://schemas.openxmlformats.org/officeDocument/2006/relationships/theme" Target="../theme/theme36.xml"/><Relationship Id="rId1" Type="http://schemas.openxmlformats.org/officeDocument/2006/relationships/slideLayout" Target="../slideLayouts/slideLayout36.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7" name="Google Shape;9;p2"/>
          <p:cNvSpPr/>
          <p:nvPr/>
        </p:nvSpPr>
        <p:spPr>
          <a:xfrm>
            <a:off x="11520" y="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8" name="Google Shape;10;p2"/>
          <p:cNvSpPr/>
          <p:nvPr/>
        </p:nvSpPr>
        <p:spPr>
          <a:xfrm>
            <a:off x="11520" y="26568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2" name="Google Shape;11;p2"/>
          <p:cNvSpPr/>
          <p:nvPr/>
        </p:nvSpPr>
        <p:spPr>
          <a:xfrm>
            <a:off x="22680" y="39852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3" name="Google Shape;12;p2"/>
          <p:cNvSpPr/>
          <p:nvPr/>
        </p:nvSpPr>
        <p:spPr>
          <a:xfrm>
            <a:off x="11520" y="13284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4" name="Google Shape;13;p2"/>
          <p:cNvSpPr/>
          <p:nvPr/>
        </p:nvSpPr>
        <p:spPr>
          <a:xfrm>
            <a:off x="708120" y="534960"/>
            <a:ext cx="7720560" cy="407304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 name="PlaceHolder 1"/>
          <p:cNvSpPr>
            <a:spLocks noGrp="1"/>
          </p:cNvSpPr>
          <p:nvPr>
            <p:ph type="title"/>
          </p:nvPr>
        </p:nvSpPr>
        <p:spPr>
          <a:xfrm>
            <a:off x="3459240" y="759960"/>
            <a:ext cx="4653720" cy="2824920"/>
          </a:xfrm>
          <a:prstGeom prst="rect">
            <a:avLst/>
          </a:prstGeom>
          <a:noFill/>
          <a:ln w="0">
            <a:noFill/>
          </a:ln>
        </p:spPr>
        <p:txBody>
          <a:bodyPr lIns="91440" tIns="91440" rIns="91440" bIns="91440" anchor="b">
            <a:noAutofit/>
          </a:bodyPr>
          <a:lstStyle/>
          <a:p>
            <a:pPr indent="0">
              <a:buNone/>
            </a:pPr>
            <a:r>
              <a:rPr lang="fr-FR" sz="4700" b="0" strike="noStrike" spc="-1">
                <a:solidFill>
                  <a:schemeClr val="dk1"/>
                </a:solidFill>
                <a:latin typeface="Arial"/>
              </a:rPr>
              <a:t>Click to edit the title text format</a:t>
            </a:r>
          </a:p>
        </p:txBody>
      </p:sp>
      <p:sp>
        <p:nvSpPr>
          <p:cNvPr id="6"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71" name="Google Shape;146;p19"/>
          <p:cNvSpPr/>
          <p:nvPr/>
        </p:nvSpPr>
        <p:spPr>
          <a:xfrm>
            <a:off x="11520" y="26568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72" name="Google Shape;147;p19"/>
          <p:cNvSpPr/>
          <p:nvPr/>
        </p:nvSpPr>
        <p:spPr>
          <a:xfrm>
            <a:off x="22680" y="39852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73" name="Google Shape;148;p19"/>
          <p:cNvSpPr/>
          <p:nvPr/>
        </p:nvSpPr>
        <p:spPr>
          <a:xfrm>
            <a:off x="11520" y="13284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7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900" b="0" strike="noStrike" spc="-1">
                <a:solidFill>
                  <a:schemeClr val="dk1"/>
                </a:solidFill>
                <a:latin typeface="Arial"/>
              </a:rPr>
              <a:t>Click to edit the title text format</a:t>
            </a:r>
          </a:p>
        </p:txBody>
      </p:sp>
      <p:sp>
        <p:nvSpPr>
          <p:cNvPr id="75" name="Google Shape;150;p19"/>
          <p:cNvSpPr/>
          <p:nvPr/>
        </p:nvSpPr>
        <p:spPr>
          <a:xfrm>
            <a:off x="873360" y="1168200"/>
            <a:ext cx="4661280" cy="344016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 name="Google Shape;151;p19"/>
          <p:cNvSpPr/>
          <p:nvPr/>
        </p:nvSpPr>
        <p:spPr>
          <a:xfrm>
            <a:off x="5781600" y="1168200"/>
            <a:ext cx="2488680" cy="344016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77" name="Google Shape;153;p20"/>
          <p:cNvSpPr/>
          <p:nvPr/>
        </p:nvSpPr>
        <p:spPr>
          <a:xfrm>
            <a:off x="11520" y="26568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78" name="Google Shape;154;p20"/>
          <p:cNvSpPr/>
          <p:nvPr/>
        </p:nvSpPr>
        <p:spPr>
          <a:xfrm>
            <a:off x="22680" y="39852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79" name="Google Shape;155;p20"/>
          <p:cNvSpPr/>
          <p:nvPr/>
        </p:nvSpPr>
        <p:spPr>
          <a:xfrm>
            <a:off x="11520" y="13284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8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900" b="0" strike="noStrike" spc="-1">
                <a:solidFill>
                  <a:schemeClr val="dk1"/>
                </a:solidFill>
                <a:latin typeface="Arial"/>
              </a:rPr>
              <a:t>Click to edit the title text format</a:t>
            </a:r>
          </a:p>
        </p:txBody>
      </p:sp>
      <p:sp>
        <p:nvSpPr>
          <p:cNvPr id="81" name="Google Shape;157;p20"/>
          <p:cNvSpPr/>
          <p:nvPr/>
        </p:nvSpPr>
        <p:spPr>
          <a:xfrm>
            <a:off x="712440" y="1168200"/>
            <a:ext cx="7716240" cy="344016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82" name="Google Shape;158;p20"/>
          <p:cNvGrpSpPr/>
          <p:nvPr/>
        </p:nvGrpSpPr>
        <p:grpSpPr>
          <a:xfrm>
            <a:off x="-466560" y="434880"/>
            <a:ext cx="2159280" cy="548280"/>
            <a:chOff x="-466560" y="434880"/>
            <a:chExt cx="2159280" cy="548280"/>
          </a:xfrm>
        </p:grpSpPr>
        <p:sp>
          <p:nvSpPr>
            <p:cNvPr id="83" name="Google Shape;159;p20"/>
            <p:cNvSpPr/>
            <p:nvPr/>
          </p:nvSpPr>
          <p:spPr>
            <a:xfrm rot="10800000">
              <a:off x="-466560" y="434880"/>
              <a:ext cx="331200" cy="548280"/>
            </a:xfrm>
            <a:custGeom>
              <a:avLst/>
              <a:gdLst>
                <a:gd name="textAreaLeft" fmla="*/ 0 w 331200"/>
                <a:gd name="textAreaRight" fmla="*/ 331560 w 331200"/>
                <a:gd name="textAreaTop" fmla="*/ 0 h 548280"/>
                <a:gd name="textAreaBottom" fmla="*/ 548640 h 548280"/>
              </a:gdLst>
              <a:ahLst/>
              <a:cxnLst/>
              <a:rect l="textAreaLeft" t="textAreaTop" r="textAreaRight" b="textAreaBottom"/>
              <a:pathLst>
                <a:path w="2539" h="4203">
                  <a:moveTo>
                    <a:pt x="2092" y="1"/>
                  </a:moveTo>
                  <a:lnTo>
                    <a:pt x="1" y="2111"/>
                  </a:lnTo>
                  <a:lnTo>
                    <a:pt x="2092" y="4202"/>
                  </a:lnTo>
                  <a:lnTo>
                    <a:pt x="2538" y="3756"/>
                  </a:lnTo>
                  <a:lnTo>
                    <a:pt x="874" y="2111"/>
                  </a:lnTo>
                  <a:lnTo>
                    <a:pt x="2538" y="447"/>
                  </a:lnTo>
                  <a:lnTo>
                    <a:pt x="209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4" name="Google Shape;160;p20"/>
            <p:cNvSpPr/>
            <p:nvPr/>
          </p:nvSpPr>
          <p:spPr>
            <a:xfrm rot="10800000">
              <a:off x="143280" y="434880"/>
              <a:ext cx="330840" cy="548280"/>
            </a:xfrm>
            <a:custGeom>
              <a:avLst/>
              <a:gdLst>
                <a:gd name="textAreaLeft" fmla="*/ 0 w 330840"/>
                <a:gd name="textAreaRight" fmla="*/ 331200 w 330840"/>
                <a:gd name="textAreaTop" fmla="*/ 0 h 548280"/>
                <a:gd name="textAreaBottom" fmla="*/ 548640 h 548280"/>
              </a:gdLst>
              <a:ahLst/>
              <a:cxnLst/>
              <a:rect l="textAreaLeft" t="textAreaTop" r="textAreaRight" b="textAreaBottom"/>
              <a:pathLst>
                <a:path w="2538" h="4203">
                  <a:moveTo>
                    <a:pt x="2091" y="1"/>
                  </a:moveTo>
                  <a:lnTo>
                    <a:pt x="0" y="2111"/>
                  </a:lnTo>
                  <a:lnTo>
                    <a:pt x="2091" y="4202"/>
                  </a:lnTo>
                  <a:lnTo>
                    <a:pt x="2538" y="3756"/>
                  </a:lnTo>
                  <a:lnTo>
                    <a:pt x="894" y="2111"/>
                  </a:lnTo>
                  <a:lnTo>
                    <a:pt x="2538" y="447"/>
                  </a:lnTo>
                  <a:lnTo>
                    <a:pt x="209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5" name="Google Shape;161;p20"/>
            <p:cNvSpPr/>
            <p:nvPr/>
          </p:nvSpPr>
          <p:spPr>
            <a:xfrm rot="10800000">
              <a:off x="752400" y="434880"/>
              <a:ext cx="330840" cy="548280"/>
            </a:xfrm>
            <a:custGeom>
              <a:avLst/>
              <a:gdLst>
                <a:gd name="textAreaLeft" fmla="*/ 0 w 330840"/>
                <a:gd name="textAreaRight" fmla="*/ 331200 w 330840"/>
                <a:gd name="textAreaTop" fmla="*/ 0 h 548280"/>
                <a:gd name="textAreaBottom" fmla="*/ 548640 h 548280"/>
              </a:gdLst>
              <a:ahLst/>
              <a:cxnLst/>
              <a:rect l="textAreaLeft" t="textAreaTop" r="textAreaRight" b="textAreaBottom"/>
              <a:pathLst>
                <a:path w="2538" h="4203">
                  <a:moveTo>
                    <a:pt x="2111" y="1"/>
                  </a:moveTo>
                  <a:lnTo>
                    <a:pt x="0" y="2111"/>
                  </a:lnTo>
                  <a:lnTo>
                    <a:pt x="2111" y="4202"/>
                  </a:lnTo>
                  <a:lnTo>
                    <a:pt x="2537" y="3756"/>
                  </a:lnTo>
                  <a:lnTo>
                    <a:pt x="893" y="2111"/>
                  </a:lnTo>
                  <a:lnTo>
                    <a:pt x="2537" y="447"/>
                  </a:lnTo>
                  <a:lnTo>
                    <a:pt x="211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6" name="Google Shape;162;p20"/>
            <p:cNvSpPr/>
            <p:nvPr/>
          </p:nvSpPr>
          <p:spPr>
            <a:xfrm rot="10800000">
              <a:off x="1359000" y="434880"/>
              <a:ext cx="333720" cy="548280"/>
            </a:xfrm>
            <a:custGeom>
              <a:avLst/>
              <a:gdLst>
                <a:gd name="textAreaLeft" fmla="*/ 0 w 333720"/>
                <a:gd name="textAreaRight" fmla="*/ 334080 w 333720"/>
                <a:gd name="textAreaTop" fmla="*/ 0 h 548280"/>
                <a:gd name="textAreaBottom" fmla="*/ 548640 h 548280"/>
              </a:gdLst>
              <a:ahLst/>
              <a:cxnLst/>
              <a:rect l="textAreaLeft" t="textAreaTop" r="textAreaRight" b="textAreaBottom"/>
              <a:pathLst>
                <a:path w="2559" h="4203">
                  <a:moveTo>
                    <a:pt x="2112" y="1"/>
                  </a:moveTo>
                  <a:lnTo>
                    <a:pt x="1" y="2111"/>
                  </a:lnTo>
                  <a:lnTo>
                    <a:pt x="2112" y="4202"/>
                  </a:lnTo>
                  <a:lnTo>
                    <a:pt x="2558" y="3756"/>
                  </a:lnTo>
                  <a:lnTo>
                    <a:pt x="894" y="2111"/>
                  </a:lnTo>
                  <a:lnTo>
                    <a:pt x="2558" y="447"/>
                  </a:lnTo>
                  <a:lnTo>
                    <a:pt x="211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87" name="Google Shape;18;p3"/>
          <p:cNvGrpSpPr/>
          <p:nvPr/>
        </p:nvGrpSpPr>
        <p:grpSpPr>
          <a:xfrm>
            <a:off x="1019880" y="243360"/>
            <a:ext cx="7103880" cy="4656240"/>
            <a:chOff x="1019880" y="243360"/>
            <a:chExt cx="7103880" cy="4656240"/>
          </a:xfrm>
        </p:grpSpPr>
        <p:sp>
          <p:nvSpPr>
            <p:cNvPr id="88" name="Google Shape;19;p3"/>
            <p:cNvSpPr/>
            <p:nvPr/>
          </p:nvSpPr>
          <p:spPr>
            <a:xfrm>
              <a:off x="1019880" y="243360"/>
              <a:ext cx="7103880" cy="4656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9" name="Google Shape;20;p3"/>
            <p:cNvSpPr/>
            <p:nvPr/>
          </p:nvSpPr>
          <p:spPr>
            <a:xfrm>
              <a:off x="1416960" y="619920"/>
              <a:ext cx="6330600" cy="390312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90" name="PlaceHolder 1"/>
          <p:cNvSpPr>
            <a:spLocks noGrp="1"/>
          </p:cNvSpPr>
          <p:nvPr>
            <p:ph type="title"/>
          </p:nvPr>
        </p:nvSpPr>
        <p:spPr>
          <a:xfrm>
            <a:off x="1556280" y="2190960"/>
            <a:ext cx="6044400" cy="1227240"/>
          </a:xfrm>
          <a:prstGeom prst="rect">
            <a:avLst/>
          </a:prstGeom>
          <a:noFill/>
          <a:ln w="0">
            <a:noFill/>
          </a:ln>
        </p:spPr>
        <p:txBody>
          <a:bodyPr lIns="91440" tIns="91440" rIns="91440" bIns="91440" anchor="ctr">
            <a:noAutofit/>
          </a:bodyPr>
          <a:lstStyle/>
          <a:p>
            <a:pPr indent="0">
              <a:buNone/>
            </a:pPr>
            <a:r>
              <a:rPr lang="fr-FR" sz="5000" b="0" strike="noStrike" spc="-1">
                <a:solidFill>
                  <a:schemeClr val="dk1"/>
                </a:solidFill>
                <a:latin typeface="Arial"/>
              </a:rPr>
              <a:t>Click to edit the title text format</a:t>
            </a:r>
          </a:p>
        </p:txBody>
      </p:sp>
      <p:sp>
        <p:nvSpPr>
          <p:cNvPr id="91" name="PlaceHolder 2"/>
          <p:cNvSpPr>
            <a:spLocks noGrp="1"/>
          </p:cNvSpPr>
          <p:nvPr>
            <p:ph type="title"/>
          </p:nvPr>
        </p:nvSpPr>
        <p:spPr>
          <a:xfrm>
            <a:off x="3638880" y="1349280"/>
            <a:ext cx="1882440" cy="841320"/>
          </a:xfrm>
          <a:prstGeom prst="rect">
            <a:avLst/>
          </a:prstGeom>
          <a:noFill/>
          <a:ln w="0">
            <a:noFill/>
          </a:ln>
        </p:spPr>
        <p:txBody>
          <a:bodyPr lIns="91440" tIns="91440" rIns="91440" bIns="91440" anchor="ctr">
            <a:noAutofit/>
          </a:bodyPr>
          <a:lstStyle/>
          <a:p>
            <a:pPr indent="0" algn="ctr">
              <a:lnSpc>
                <a:spcPct val="100000"/>
              </a:lnSpc>
              <a:buNone/>
            </a:pPr>
            <a:r>
              <a:rPr lang="fr-FR" sz="6000" b="0" strike="noStrike" spc="-1">
                <a:solidFill>
                  <a:schemeClr val="dk1"/>
                </a:solidFill>
                <a:latin typeface="Bebas Neue"/>
                <a:ea typeface="Bebas Neue"/>
              </a:rPr>
              <a:t>xx%</a:t>
            </a:r>
            <a:endParaRPr lang="fr-FR" sz="6000" b="0" strike="noStrike" spc="-1">
              <a:solidFill>
                <a:schemeClr val="dk1"/>
              </a:solidFill>
              <a:latin typeface="Arial"/>
            </a:endParaRPr>
          </a:p>
        </p:txBody>
      </p:sp>
      <p:sp>
        <p:nvSpPr>
          <p:cNvPr id="92" name="Google Shape;24;p3"/>
          <p:cNvSpPr/>
          <p:nvPr/>
        </p:nvSpPr>
        <p:spPr>
          <a:xfrm rot="5400000">
            <a:off x="-576360" y="3689280"/>
            <a:ext cx="176292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lt1"/>
                </a:solidFill>
                <a:latin typeface="Bebas Neue"/>
                <a:ea typeface="Bebas Neue"/>
              </a:rPr>
              <a:t>/(AI)</a:t>
            </a:r>
            <a:endParaRPr lang="en-US" sz="7900" b="0" strike="noStrike" spc="-1">
              <a:solidFill>
                <a:srgbClr val="000000"/>
              </a:solidFill>
              <a:latin typeface="OpenSymbol"/>
            </a:endParaRPr>
          </a:p>
        </p:txBody>
      </p:sp>
      <p:sp>
        <p:nvSpPr>
          <p:cNvPr id="93"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94" name="Google Shape;164;p21"/>
          <p:cNvSpPr/>
          <p:nvPr/>
        </p:nvSpPr>
        <p:spPr>
          <a:xfrm rot="5400000">
            <a:off x="-1536120" y="2730240"/>
            <a:ext cx="368208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/(AI)/(AI)/</a:t>
            </a:r>
            <a:endParaRPr lang="en-US" sz="7900" b="0" strike="noStrike" spc="-1">
              <a:solidFill>
                <a:srgbClr val="FFFFFF"/>
              </a:solidFill>
              <a:latin typeface="OpenSymbol"/>
            </a:endParaRPr>
          </a:p>
        </p:txBody>
      </p:sp>
      <p:sp>
        <p:nvSpPr>
          <p:cNvPr id="95" name="Google Shape;165;p21"/>
          <p:cNvSpPr/>
          <p:nvPr/>
        </p:nvSpPr>
        <p:spPr>
          <a:xfrm>
            <a:off x="7751880" y="0"/>
            <a:ext cx="2370240" cy="5143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9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900" b="0" strike="noStrike" spc="-1">
                <a:solidFill>
                  <a:schemeClr val="dk1"/>
                </a:solidFill>
                <a:latin typeface="Arial"/>
              </a:rPr>
              <a:t>Click to edit the title text format</a:t>
            </a:r>
          </a:p>
        </p:txBody>
      </p:sp>
      <p:sp>
        <p:nvSpPr>
          <p:cNvPr id="97" name="Google Shape;167;p21"/>
          <p:cNvSpPr/>
          <p:nvPr/>
        </p:nvSpPr>
        <p:spPr>
          <a:xfrm>
            <a:off x="4758840" y="1644480"/>
            <a:ext cx="3669480" cy="296352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8" name="Google Shape;168;p21"/>
          <p:cNvSpPr/>
          <p:nvPr/>
        </p:nvSpPr>
        <p:spPr>
          <a:xfrm>
            <a:off x="719640" y="1644480"/>
            <a:ext cx="3669480" cy="296352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99" name="Google Shape;170;p22"/>
          <p:cNvSpPr/>
          <p:nvPr/>
        </p:nvSpPr>
        <p:spPr>
          <a:xfrm>
            <a:off x="11520" y="40302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00" name="Google Shape;171;p22"/>
          <p:cNvSpPr/>
          <p:nvPr/>
        </p:nvSpPr>
        <p:spPr>
          <a:xfrm>
            <a:off x="601200" y="1017720"/>
            <a:ext cx="7961760" cy="374544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900" b="0" strike="noStrike" spc="-1">
                <a:solidFill>
                  <a:schemeClr val="dk1"/>
                </a:solidFill>
                <a:latin typeface="Arial"/>
              </a:rPr>
              <a:t>Click to edit the title text format</a:t>
            </a:r>
          </a:p>
        </p:txBody>
      </p:sp>
      <p:sp>
        <p:nvSpPr>
          <p:cNvPr id="102" name="PlaceHolder 2"/>
          <p:cNvSpPr>
            <a:spLocks noGrp="1"/>
          </p:cNvSpPr>
          <p:nvPr>
            <p:ph type="body"/>
          </p:nvPr>
        </p:nvSpPr>
        <p:spPr>
          <a:xfrm>
            <a:off x="720000" y="1152360"/>
            <a:ext cx="7703640" cy="34160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03" name="Google Shape;175;p23"/>
          <p:cNvSpPr/>
          <p:nvPr/>
        </p:nvSpPr>
        <p:spPr>
          <a:xfrm rot="5400000">
            <a:off x="-1536120" y="915120"/>
            <a:ext cx="368208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/(AI)/(AI)/</a:t>
            </a:r>
            <a:endParaRPr lang="en-US" sz="7900" b="0" strike="noStrike" spc="-1">
              <a:solidFill>
                <a:srgbClr val="FFFFFF"/>
              </a:solidFill>
              <a:latin typeface="OpenSymbol"/>
            </a:endParaRPr>
          </a:p>
        </p:txBody>
      </p:sp>
      <p:sp>
        <p:nvSpPr>
          <p:cNvPr id="104" name="Google Shape;176;p23"/>
          <p:cNvSpPr/>
          <p:nvPr/>
        </p:nvSpPr>
        <p:spPr>
          <a:xfrm>
            <a:off x="5382360" y="1656000"/>
            <a:ext cx="3753720" cy="35082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05" name="Google Shape;177;p23"/>
          <p:cNvSpPr/>
          <p:nvPr/>
        </p:nvSpPr>
        <p:spPr>
          <a:xfrm>
            <a:off x="601200" y="1017720"/>
            <a:ext cx="7961760" cy="374544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900" b="0" strike="noStrike" spc="-1">
                <a:solidFill>
                  <a:schemeClr val="dk1"/>
                </a:solidFill>
                <a:latin typeface="Arial"/>
              </a:rPr>
              <a:t>Click to edit the title text format</a:t>
            </a:r>
          </a:p>
        </p:txBody>
      </p:sp>
      <p:sp>
        <p:nvSpPr>
          <p:cNvPr id="10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08" name="Google Shape;181;p24"/>
          <p:cNvSpPr/>
          <p:nvPr/>
        </p:nvSpPr>
        <p:spPr>
          <a:xfrm>
            <a:off x="11520" y="40302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09" name="Google Shape;182;p24"/>
          <p:cNvSpPr/>
          <p:nvPr/>
        </p:nvSpPr>
        <p:spPr>
          <a:xfrm>
            <a:off x="601200" y="444960"/>
            <a:ext cx="7961760" cy="471888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0" name="PlaceHolder 1"/>
          <p:cNvSpPr>
            <a:spLocks noGrp="1"/>
          </p:cNvSpPr>
          <p:nvPr>
            <p:ph type="title"/>
          </p:nvPr>
        </p:nvSpPr>
        <p:spPr>
          <a:xfrm>
            <a:off x="900360" y="604080"/>
            <a:ext cx="5132160" cy="1041120"/>
          </a:xfrm>
          <a:prstGeom prst="rect">
            <a:avLst/>
          </a:prstGeom>
          <a:noFill/>
          <a:ln w="0">
            <a:noFill/>
          </a:ln>
        </p:spPr>
        <p:txBody>
          <a:bodyPr lIns="91440" tIns="91440" rIns="91440" bIns="91440" anchor="b">
            <a:noAutofit/>
          </a:bodyPr>
          <a:lstStyle/>
          <a:p>
            <a:pPr indent="0">
              <a:buNone/>
            </a:pPr>
            <a:r>
              <a:rPr lang="fr-FR" sz="3900" b="0" strike="noStrike" spc="-1">
                <a:solidFill>
                  <a:schemeClr val="dk1"/>
                </a:solidFill>
                <a:latin typeface="Arial"/>
              </a:rPr>
              <a:t>Click to edit the title text format</a:t>
            </a:r>
          </a:p>
        </p:txBody>
      </p:sp>
      <p:sp>
        <p:nvSpPr>
          <p:cNvPr id="111" name="PlaceHolder 2"/>
          <p:cNvSpPr>
            <a:spLocks noGrp="1"/>
          </p:cNvSpPr>
          <p:nvPr>
            <p:ph type="body"/>
          </p:nvPr>
        </p:nvSpPr>
        <p:spPr>
          <a:xfrm>
            <a:off x="6101280" y="0"/>
            <a:ext cx="3042360" cy="5143320"/>
          </a:xfrm>
          <a:prstGeom prst="rect">
            <a:avLst/>
          </a:prstGeom>
          <a:noFill/>
          <a:ln w="0">
            <a:noFill/>
          </a:ln>
        </p:spPr>
        <p:txBody>
          <a:bodyPr lIns="90000" tIns="45000" rIns="90000" bIns="45000" anchor="t">
            <a:normAutofit fontScale="75000" lnSpcReduction="20000"/>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12" name="Google Shape;187;p25"/>
          <p:cNvSpPr/>
          <p:nvPr/>
        </p:nvSpPr>
        <p:spPr>
          <a:xfrm rot="5400000">
            <a:off x="-1536120" y="2730240"/>
            <a:ext cx="368208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/(AI)/(AI)/</a:t>
            </a:r>
            <a:endParaRPr lang="en-US" sz="7900" b="0" strike="noStrike" spc="-1">
              <a:solidFill>
                <a:srgbClr val="FFFFFF"/>
              </a:solidFill>
              <a:latin typeface="OpenSymbol"/>
            </a:endParaRPr>
          </a:p>
        </p:txBody>
      </p:sp>
      <p:sp>
        <p:nvSpPr>
          <p:cNvPr id="113" name="Google Shape;188;p25"/>
          <p:cNvSpPr/>
          <p:nvPr/>
        </p:nvSpPr>
        <p:spPr>
          <a:xfrm>
            <a:off x="7751880" y="0"/>
            <a:ext cx="2370240" cy="5143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14" name="Google Shape;194;p26"/>
          <p:cNvSpPr/>
          <p:nvPr/>
        </p:nvSpPr>
        <p:spPr>
          <a:xfrm rot="5400000">
            <a:off x="-570960" y="3695400"/>
            <a:ext cx="175212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/(AI)</a:t>
            </a:r>
            <a:endParaRPr lang="en-US" sz="7900" b="0" strike="noStrike" spc="-1">
              <a:solidFill>
                <a:srgbClr val="FFFFFF"/>
              </a:solidFill>
              <a:latin typeface="OpenSymbol"/>
            </a:endParaRPr>
          </a:p>
        </p:txBody>
      </p:sp>
      <p:sp>
        <p:nvSpPr>
          <p:cNvPr id="115" name="Google Shape;195;p26"/>
          <p:cNvSpPr/>
          <p:nvPr/>
        </p:nvSpPr>
        <p:spPr>
          <a:xfrm>
            <a:off x="7751880" y="0"/>
            <a:ext cx="2370240" cy="5143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16" name="Google Shape;196;p26"/>
          <p:cNvSpPr/>
          <p:nvPr/>
        </p:nvSpPr>
        <p:spPr>
          <a:xfrm>
            <a:off x="719640" y="1393200"/>
            <a:ext cx="7703640" cy="296352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7" name="PlaceHolder 1"/>
          <p:cNvSpPr>
            <a:spLocks noGrp="1"/>
          </p:cNvSpPr>
          <p:nvPr>
            <p:ph type="title"/>
          </p:nvPr>
        </p:nvSpPr>
        <p:spPr>
          <a:xfrm>
            <a:off x="872280" y="2644920"/>
            <a:ext cx="2336040" cy="401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18" name="PlaceHolder 2"/>
          <p:cNvSpPr>
            <a:spLocks noGrp="1"/>
          </p:cNvSpPr>
          <p:nvPr>
            <p:ph type="title"/>
          </p:nvPr>
        </p:nvSpPr>
        <p:spPr>
          <a:xfrm>
            <a:off x="3403800" y="2644920"/>
            <a:ext cx="2336040" cy="401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19" name="PlaceHolder 3"/>
          <p:cNvSpPr>
            <a:spLocks noGrp="1"/>
          </p:cNvSpPr>
          <p:nvPr>
            <p:ph type="title"/>
          </p:nvPr>
        </p:nvSpPr>
        <p:spPr>
          <a:xfrm>
            <a:off x="5935320" y="2644920"/>
            <a:ext cx="2336040" cy="401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20" name="PlaceHolder 4"/>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21" name="Google Shape;205;p27"/>
          <p:cNvSpPr/>
          <p:nvPr/>
        </p:nvSpPr>
        <p:spPr>
          <a:xfrm>
            <a:off x="11520" y="410436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22" name="Google Shape;206;p27"/>
          <p:cNvSpPr/>
          <p:nvPr/>
        </p:nvSpPr>
        <p:spPr>
          <a:xfrm>
            <a:off x="11520" y="277632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23" name="PlaceHolder 1"/>
          <p:cNvSpPr>
            <a:spLocks noGrp="1"/>
          </p:cNvSpPr>
          <p:nvPr>
            <p:ph type="title"/>
          </p:nvPr>
        </p:nvSpPr>
        <p:spPr>
          <a:xfrm>
            <a:off x="722520" y="2160720"/>
            <a:ext cx="233604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24" name="PlaceHolder 2"/>
          <p:cNvSpPr>
            <a:spLocks noGrp="1"/>
          </p:cNvSpPr>
          <p:nvPr>
            <p:ph type="title"/>
          </p:nvPr>
        </p:nvSpPr>
        <p:spPr>
          <a:xfrm>
            <a:off x="3406320" y="2160720"/>
            <a:ext cx="233604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25" name="PlaceHolder 3"/>
          <p:cNvSpPr>
            <a:spLocks noGrp="1"/>
          </p:cNvSpPr>
          <p:nvPr>
            <p:ph type="title"/>
          </p:nvPr>
        </p:nvSpPr>
        <p:spPr>
          <a:xfrm>
            <a:off x="6090120" y="2160720"/>
            <a:ext cx="233604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26" name="PlaceHolder 4"/>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500" b="0" strike="noStrike" spc="-1">
                <a:solidFill>
                  <a:schemeClr val="dk1"/>
                </a:solidFill>
                <a:latin typeface="Arial"/>
              </a:rPr>
              <a:t>Click to edit the title text format</a:t>
            </a:r>
          </a:p>
        </p:txBody>
      </p:sp>
      <p:sp>
        <p:nvSpPr>
          <p:cNvPr id="127" name="PlaceHolder 5"/>
          <p:cNvSpPr>
            <a:spLocks noGrp="1"/>
          </p:cNvSpPr>
          <p:nvPr>
            <p:ph type="title"/>
          </p:nvPr>
        </p:nvSpPr>
        <p:spPr>
          <a:xfrm>
            <a:off x="722520" y="3508920"/>
            <a:ext cx="233604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28" name="PlaceHolder 6"/>
          <p:cNvSpPr>
            <a:spLocks noGrp="1"/>
          </p:cNvSpPr>
          <p:nvPr>
            <p:ph type="title"/>
          </p:nvPr>
        </p:nvSpPr>
        <p:spPr>
          <a:xfrm>
            <a:off x="3406320" y="3508920"/>
            <a:ext cx="233604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29" name="PlaceHolder 7"/>
          <p:cNvSpPr>
            <a:spLocks noGrp="1"/>
          </p:cNvSpPr>
          <p:nvPr>
            <p:ph type="title"/>
          </p:nvPr>
        </p:nvSpPr>
        <p:spPr>
          <a:xfrm>
            <a:off x="6090120" y="3508920"/>
            <a:ext cx="233604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9" name="Google Shape;65;p11"/>
          <p:cNvSpPr/>
          <p:nvPr/>
        </p:nvSpPr>
        <p:spPr>
          <a:xfrm>
            <a:off x="11520" y="26568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0" name="Google Shape;66;p11"/>
          <p:cNvSpPr/>
          <p:nvPr/>
        </p:nvSpPr>
        <p:spPr>
          <a:xfrm>
            <a:off x="11520" y="13284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1" name="Google Shape;67;p11"/>
          <p:cNvSpPr/>
          <p:nvPr/>
        </p:nvSpPr>
        <p:spPr>
          <a:xfrm>
            <a:off x="1531800" y="951840"/>
            <a:ext cx="6080040" cy="323928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 name="PlaceHolder 1"/>
          <p:cNvSpPr>
            <a:spLocks noGrp="1"/>
          </p:cNvSpPr>
          <p:nvPr>
            <p:ph type="title"/>
          </p:nvPr>
        </p:nvSpPr>
        <p:spPr>
          <a:xfrm>
            <a:off x="2015640" y="1470960"/>
            <a:ext cx="5114520" cy="1510920"/>
          </a:xfrm>
          <a:prstGeom prst="rect">
            <a:avLst/>
          </a:prstGeom>
          <a:noFill/>
          <a:ln w="0">
            <a:noFill/>
          </a:ln>
        </p:spPr>
        <p:txBody>
          <a:bodyPr lIns="91440" tIns="91440" rIns="91440" bIns="91440" anchor="ctr">
            <a:noAutofit/>
          </a:bodyPr>
          <a:lstStyle/>
          <a:p>
            <a:pPr indent="0" algn="ctr">
              <a:lnSpc>
                <a:spcPct val="100000"/>
              </a:lnSpc>
              <a:buNone/>
            </a:pPr>
            <a:r>
              <a:rPr lang="fr-FR" sz="10600" b="0" strike="noStrike" spc="-1">
                <a:solidFill>
                  <a:schemeClr val="accent1"/>
                </a:solidFill>
                <a:latin typeface="Bebas Neue"/>
                <a:ea typeface="Bebas Neue"/>
              </a:rPr>
              <a:t>xx%</a:t>
            </a:r>
            <a:endParaRPr lang="fr-FR" sz="10600" b="0" strike="noStrike" spc="-1">
              <a:solidFill>
                <a:schemeClr val="dk1"/>
              </a:solidFill>
              <a:latin typeface="Arial"/>
            </a:endParaRPr>
          </a:p>
        </p:txBody>
      </p:sp>
      <p:grpSp>
        <p:nvGrpSpPr>
          <p:cNvPr id="13" name="Google Shape;70;p11"/>
          <p:cNvGrpSpPr/>
          <p:nvPr/>
        </p:nvGrpSpPr>
        <p:grpSpPr>
          <a:xfrm>
            <a:off x="2878920" y="409320"/>
            <a:ext cx="3397320" cy="186840"/>
            <a:chOff x="2878920" y="409320"/>
            <a:chExt cx="3397320" cy="186840"/>
          </a:xfrm>
        </p:grpSpPr>
        <p:sp>
          <p:nvSpPr>
            <p:cNvPr id="14" name="Google Shape;71;p11"/>
            <p:cNvSpPr/>
            <p:nvPr/>
          </p:nvSpPr>
          <p:spPr>
            <a:xfrm>
              <a:off x="5737680" y="40932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40" y="0"/>
                  </a:moveTo>
                  <a:lnTo>
                    <a:pt x="0" y="6800"/>
                  </a:lnTo>
                  <a:lnTo>
                    <a:pt x="1157"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 name="Google Shape;72;p11"/>
            <p:cNvSpPr/>
            <p:nvPr/>
          </p:nvSpPr>
          <p:spPr>
            <a:xfrm>
              <a:off x="6146280" y="40932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40" y="0"/>
                  </a:moveTo>
                  <a:lnTo>
                    <a:pt x="1" y="6800"/>
                  </a:lnTo>
                  <a:lnTo>
                    <a:pt x="1158"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 name="Google Shape;73;p11"/>
            <p:cNvSpPr/>
            <p:nvPr/>
          </p:nvSpPr>
          <p:spPr>
            <a:xfrm>
              <a:off x="5329080" y="40932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40" y="0"/>
                  </a:moveTo>
                  <a:lnTo>
                    <a:pt x="1" y="6800"/>
                  </a:lnTo>
                  <a:lnTo>
                    <a:pt x="1158"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 name="Google Shape;74;p11"/>
            <p:cNvSpPr/>
            <p:nvPr/>
          </p:nvSpPr>
          <p:spPr>
            <a:xfrm>
              <a:off x="4920840" y="40932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60" y="0"/>
                  </a:moveTo>
                  <a:lnTo>
                    <a:pt x="0" y="6800"/>
                  </a:lnTo>
                  <a:lnTo>
                    <a:pt x="1157"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 name="Google Shape;75;p11"/>
            <p:cNvSpPr/>
            <p:nvPr/>
          </p:nvSpPr>
          <p:spPr>
            <a:xfrm>
              <a:off x="4512240" y="40932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60" y="0"/>
                  </a:moveTo>
                  <a:lnTo>
                    <a:pt x="1" y="6800"/>
                  </a:lnTo>
                  <a:lnTo>
                    <a:pt x="115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 name="Google Shape;76;p11"/>
            <p:cNvSpPr/>
            <p:nvPr/>
          </p:nvSpPr>
          <p:spPr>
            <a:xfrm>
              <a:off x="4103640" y="40932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60" y="0"/>
                  </a:moveTo>
                  <a:lnTo>
                    <a:pt x="1" y="6800"/>
                  </a:lnTo>
                  <a:lnTo>
                    <a:pt x="117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 name="Google Shape;77;p11"/>
            <p:cNvSpPr/>
            <p:nvPr/>
          </p:nvSpPr>
          <p:spPr>
            <a:xfrm>
              <a:off x="3695400" y="40932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60" y="0"/>
                  </a:moveTo>
                  <a:lnTo>
                    <a:pt x="0" y="6800"/>
                  </a:lnTo>
                  <a:lnTo>
                    <a:pt x="117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 name="Google Shape;78;p11"/>
            <p:cNvSpPr/>
            <p:nvPr/>
          </p:nvSpPr>
          <p:spPr>
            <a:xfrm>
              <a:off x="3287160" y="409320"/>
              <a:ext cx="129600" cy="186840"/>
            </a:xfrm>
            <a:custGeom>
              <a:avLst/>
              <a:gdLst>
                <a:gd name="textAreaLeft" fmla="*/ 0 w 129600"/>
                <a:gd name="textAreaRight" fmla="*/ 129960 w 129600"/>
                <a:gd name="textAreaTop" fmla="*/ 0 h 186840"/>
                <a:gd name="textAreaBottom" fmla="*/ 187200 h 186840"/>
              </a:gdLst>
              <a:ahLst/>
              <a:cxnLst/>
              <a:rect l="textAreaLeft" t="textAreaTop" r="textAreaRight" b="textAreaBottom"/>
              <a:pathLst>
                <a:path w="5197" h="7491">
                  <a:moveTo>
                    <a:pt x="4039" y="0"/>
                  </a:moveTo>
                  <a:lnTo>
                    <a:pt x="0" y="6800"/>
                  </a:lnTo>
                  <a:lnTo>
                    <a:pt x="1157" y="7490"/>
                  </a:lnTo>
                  <a:lnTo>
                    <a:pt x="5196" y="690"/>
                  </a:lnTo>
                  <a:lnTo>
                    <a:pt x="4039"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 name="Google Shape;79;p11"/>
            <p:cNvSpPr/>
            <p:nvPr/>
          </p:nvSpPr>
          <p:spPr>
            <a:xfrm>
              <a:off x="2878920" y="409320"/>
              <a:ext cx="129600" cy="186840"/>
            </a:xfrm>
            <a:custGeom>
              <a:avLst/>
              <a:gdLst>
                <a:gd name="textAreaLeft" fmla="*/ 0 w 129600"/>
                <a:gd name="textAreaRight" fmla="*/ 129960 w 129600"/>
                <a:gd name="textAreaTop" fmla="*/ 0 h 186840"/>
                <a:gd name="textAreaBottom" fmla="*/ 187200 h 186840"/>
              </a:gdLst>
              <a:ahLst/>
              <a:cxnLst/>
              <a:rect l="textAreaLeft" t="textAreaTop" r="textAreaRight" b="textAreaBottom"/>
              <a:pathLst>
                <a:path w="5197" h="7491">
                  <a:moveTo>
                    <a:pt x="4040" y="0"/>
                  </a:moveTo>
                  <a:lnTo>
                    <a:pt x="0" y="6800"/>
                  </a:lnTo>
                  <a:lnTo>
                    <a:pt x="1157" y="7490"/>
                  </a:lnTo>
                  <a:lnTo>
                    <a:pt x="519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30" name="Google Shape;218;p28"/>
          <p:cNvSpPr/>
          <p:nvPr/>
        </p:nvSpPr>
        <p:spPr>
          <a:xfrm>
            <a:off x="4434840" y="1574640"/>
            <a:ext cx="4708800" cy="35082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3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500" b="0" strike="noStrike" spc="-1">
                <a:solidFill>
                  <a:schemeClr val="dk1"/>
                </a:solidFill>
                <a:latin typeface="Arial"/>
              </a:rPr>
              <a:t>Click to edit the title text format</a:t>
            </a:r>
          </a:p>
        </p:txBody>
      </p:sp>
      <p:sp>
        <p:nvSpPr>
          <p:cNvPr id="132" name="PlaceHolder 2"/>
          <p:cNvSpPr>
            <a:spLocks noGrp="1"/>
          </p:cNvSpPr>
          <p:nvPr>
            <p:ph type="title"/>
          </p:nvPr>
        </p:nvSpPr>
        <p:spPr>
          <a:xfrm>
            <a:off x="731520" y="290520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33" name="PlaceHolder 3"/>
          <p:cNvSpPr>
            <a:spLocks noGrp="1"/>
          </p:cNvSpPr>
          <p:nvPr>
            <p:ph type="title"/>
          </p:nvPr>
        </p:nvSpPr>
        <p:spPr>
          <a:xfrm>
            <a:off x="3430440" y="290520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34" name="PlaceHolder 4"/>
          <p:cNvSpPr>
            <a:spLocks noGrp="1"/>
          </p:cNvSpPr>
          <p:nvPr>
            <p:ph type="title"/>
          </p:nvPr>
        </p:nvSpPr>
        <p:spPr>
          <a:xfrm>
            <a:off x="6129720" y="290520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35" name="Google Shape;227;p29"/>
          <p:cNvSpPr/>
          <p:nvPr/>
        </p:nvSpPr>
        <p:spPr>
          <a:xfrm rot="5400000">
            <a:off x="-1536120" y="2730240"/>
            <a:ext cx="368208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/(AI)/(AI)/</a:t>
            </a:r>
            <a:endParaRPr lang="en-US" sz="7900" b="0" strike="noStrike" spc="-1">
              <a:solidFill>
                <a:srgbClr val="FFFFFF"/>
              </a:solidFill>
              <a:latin typeface="OpenSymbol"/>
            </a:endParaRPr>
          </a:p>
        </p:txBody>
      </p:sp>
      <p:sp>
        <p:nvSpPr>
          <p:cNvPr id="13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500" b="0" strike="noStrike" spc="-1">
                <a:solidFill>
                  <a:schemeClr val="dk1"/>
                </a:solidFill>
                <a:latin typeface="Arial"/>
              </a:rPr>
              <a:t>Click to edit the title text format</a:t>
            </a:r>
          </a:p>
        </p:txBody>
      </p:sp>
      <p:sp>
        <p:nvSpPr>
          <p:cNvPr id="137" name="PlaceHolder 2"/>
          <p:cNvSpPr>
            <a:spLocks noGrp="1"/>
          </p:cNvSpPr>
          <p:nvPr>
            <p:ph type="title"/>
          </p:nvPr>
        </p:nvSpPr>
        <p:spPr>
          <a:xfrm>
            <a:off x="731520" y="303480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38" name="PlaceHolder 3"/>
          <p:cNvSpPr>
            <a:spLocks noGrp="1"/>
          </p:cNvSpPr>
          <p:nvPr>
            <p:ph type="title"/>
          </p:nvPr>
        </p:nvSpPr>
        <p:spPr>
          <a:xfrm>
            <a:off x="3430440" y="303480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39" name="PlaceHolder 4"/>
          <p:cNvSpPr>
            <a:spLocks noGrp="1"/>
          </p:cNvSpPr>
          <p:nvPr>
            <p:ph type="title"/>
          </p:nvPr>
        </p:nvSpPr>
        <p:spPr>
          <a:xfrm>
            <a:off x="6129720" y="303480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40" name="Google Shape;236;p30"/>
          <p:cNvSpPr/>
          <p:nvPr/>
        </p:nvSpPr>
        <p:spPr>
          <a:xfrm>
            <a:off x="11520" y="26568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41" name="Google Shape;237;p30"/>
          <p:cNvSpPr/>
          <p:nvPr/>
        </p:nvSpPr>
        <p:spPr>
          <a:xfrm>
            <a:off x="22680" y="39852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42" name="Google Shape;238;p30"/>
          <p:cNvSpPr/>
          <p:nvPr/>
        </p:nvSpPr>
        <p:spPr>
          <a:xfrm>
            <a:off x="11520" y="13284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43" name="Google Shape;239;p30"/>
          <p:cNvSpPr/>
          <p:nvPr/>
        </p:nvSpPr>
        <p:spPr>
          <a:xfrm>
            <a:off x="712440" y="1168200"/>
            <a:ext cx="7716240" cy="344016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4" name="PlaceHolder 1"/>
          <p:cNvSpPr>
            <a:spLocks noGrp="1"/>
          </p:cNvSpPr>
          <p:nvPr>
            <p:ph type="title"/>
          </p:nvPr>
        </p:nvSpPr>
        <p:spPr>
          <a:xfrm>
            <a:off x="1195920" y="1454400"/>
            <a:ext cx="28666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45" name="PlaceHolder 2"/>
          <p:cNvSpPr>
            <a:spLocks noGrp="1"/>
          </p:cNvSpPr>
          <p:nvPr>
            <p:ph type="title"/>
          </p:nvPr>
        </p:nvSpPr>
        <p:spPr>
          <a:xfrm>
            <a:off x="5081040" y="1454400"/>
            <a:ext cx="28666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46" name="PlaceHolder 3"/>
          <p:cNvSpPr>
            <a:spLocks noGrp="1"/>
          </p:cNvSpPr>
          <p:nvPr>
            <p:ph type="title"/>
          </p:nvPr>
        </p:nvSpPr>
        <p:spPr>
          <a:xfrm>
            <a:off x="1195920" y="3268800"/>
            <a:ext cx="28666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47" name="PlaceHolder 4"/>
          <p:cNvSpPr>
            <a:spLocks noGrp="1"/>
          </p:cNvSpPr>
          <p:nvPr>
            <p:ph type="title"/>
          </p:nvPr>
        </p:nvSpPr>
        <p:spPr>
          <a:xfrm>
            <a:off x="5081040" y="3268800"/>
            <a:ext cx="28666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48" name="PlaceHolder 5"/>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49" name="Google Shape;26;p4"/>
          <p:cNvSpPr/>
          <p:nvPr/>
        </p:nvSpPr>
        <p:spPr>
          <a:xfrm rot="5400000">
            <a:off x="-1536120" y="2730240"/>
            <a:ext cx="368208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/(AI)/(AI)/</a:t>
            </a:r>
            <a:endParaRPr lang="en-US" sz="7900" b="0" strike="noStrike" spc="-1">
              <a:solidFill>
                <a:srgbClr val="FFFFFF"/>
              </a:solidFill>
              <a:latin typeface="OpenSymbol"/>
            </a:endParaRPr>
          </a:p>
        </p:txBody>
      </p:sp>
      <p:sp>
        <p:nvSpPr>
          <p:cNvPr id="150" name="Google Shape;27;p4"/>
          <p:cNvSpPr/>
          <p:nvPr/>
        </p:nvSpPr>
        <p:spPr>
          <a:xfrm>
            <a:off x="712440" y="1091160"/>
            <a:ext cx="7716240" cy="405216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9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54" name="Google Shape;250;p31"/>
          <p:cNvSpPr/>
          <p:nvPr/>
        </p:nvSpPr>
        <p:spPr>
          <a:xfrm rot="5400000">
            <a:off x="-1273680" y="2227680"/>
            <a:ext cx="368208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/(AI)/(AI)/</a:t>
            </a:r>
            <a:endParaRPr lang="en-US" sz="7900" b="0" strike="noStrike" spc="-1">
              <a:solidFill>
                <a:srgbClr val="FFFFFF"/>
              </a:solidFill>
              <a:latin typeface="OpenSymbol"/>
            </a:endParaRPr>
          </a:p>
        </p:txBody>
      </p:sp>
      <p:sp>
        <p:nvSpPr>
          <p:cNvPr id="155" name="Google Shape;251;p31"/>
          <p:cNvSpPr/>
          <p:nvPr/>
        </p:nvSpPr>
        <p:spPr>
          <a:xfrm rot="5400000">
            <a:off x="6769440" y="2380320"/>
            <a:ext cx="368208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/(AI)/(AI)/</a:t>
            </a:r>
            <a:endParaRPr lang="en-US" sz="7900" b="0" strike="noStrike" spc="-1">
              <a:solidFill>
                <a:srgbClr val="FFFFFF"/>
              </a:solidFill>
              <a:latin typeface="OpenSymbol"/>
            </a:endParaRPr>
          </a:p>
        </p:txBody>
      </p:sp>
      <p:sp>
        <p:nvSpPr>
          <p:cNvPr id="156" name="PlaceHolder 1"/>
          <p:cNvSpPr>
            <a:spLocks noGrp="1"/>
          </p:cNvSpPr>
          <p:nvPr>
            <p:ph type="title"/>
          </p:nvPr>
        </p:nvSpPr>
        <p:spPr>
          <a:xfrm>
            <a:off x="720000" y="183528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57" name="PlaceHolder 2"/>
          <p:cNvSpPr>
            <a:spLocks noGrp="1"/>
          </p:cNvSpPr>
          <p:nvPr>
            <p:ph type="title"/>
          </p:nvPr>
        </p:nvSpPr>
        <p:spPr>
          <a:xfrm>
            <a:off x="3419280" y="183528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58" name="PlaceHolder 3"/>
          <p:cNvSpPr>
            <a:spLocks noGrp="1"/>
          </p:cNvSpPr>
          <p:nvPr>
            <p:ph type="title"/>
          </p:nvPr>
        </p:nvSpPr>
        <p:spPr>
          <a:xfrm>
            <a:off x="720000" y="361872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59" name="PlaceHolder 4"/>
          <p:cNvSpPr>
            <a:spLocks noGrp="1"/>
          </p:cNvSpPr>
          <p:nvPr>
            <p:ph type="title"/>
          </p:nvPr>
        </p:nvSpPr>
        <p:spPr>
          <a:xfrm>
            <a:off x="3419280" y="361872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60" name="PlaceHolder 5"/>
          <p:cNvSpPr>
            <a:spLocks noGrp="1"/>
          </p:cNvSpPr>
          <p:nvPr>
            <p:ph type="title"/>
          </p:nvPr>
        </p:nvSpPr>
        <p:spPr>
          <a:xfrm>
            <a:off x="6118560" y="183528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61" name="PlaceHolder 6"/>
          <p:cNvSpPr>
            <a:spLocks noGrp="1"/>
          </p:cNvSpPr>
          <p:nvPr>
            <p:ph type="title"/>
          </p:nvPr>
        </p:nvSpPr>
        <p:spPr>
          <a:xfrm>
            <a:off x="6118560" y="3618720"/>
            <a:ext cx="23050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62" name="PlaceHolder 7"/>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63" name="Google Shape;266;p32"/>
          <p:cNvSpPr/>
          <p:nvPr/>
        </p:nvSpPr>
        <p:spPr>
          <a:xfrm rot="5400000">
            <a:off x="-570960" y="3695400"/>
            <a:ext cx="175212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/(AI)</a:t>
            </a:r>
            <a:endParaRPr lang="en-US" sz="7900" b="0" strike="noStrike" spc="-1">
              <a:solidFill>
                <a:srgbClr val="FFFFFF"/>
              </a:solidFill>
              <a:latin typeface="OpenSymbol"/>
            </a:endParaRPr>
          </a:p>
        </p:txBody>
      </p:sp>
      <p:sp>
        <p:nvSpPr>
          <p:cNvPr id="164" name="Google Shape;267;p32"/>
          <p:cNvSpPr/>
          <p:nvPr/>
        </p:nvSpPr>
        <p:spPr>
          <a:xfrm>
            <a:off x="7751880" y="0"/>
            <a:ext cx="2370240" cy="5143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65" name="Google Shape;268;p32"/>
          <p:cNvSpPr/>
          <p:nvPr/>
        </p:nvSpPr>
        <p:spPr>
          <a:xfrm>
            <a:off x="719640" y="1393200"/>
            <a:ext cx="7703640" cy="296352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6" name="PlaceHolder 1"/>
          <p:cNvSpPr>
            <a:spLocks noGrp="1"/>
          </p:cNvSpPr>
          <p:nvPr>
            <p:ph type="title"/>
          </p:nvPr>
        </p:nvSpPr>
        <p:spPr>
          <a:xfrm>
            <a:off x="1205280" y="3396600"/>
            <a:ext cx="1812960" cy="658080"/>
          </a:xfrm>
          <a:prstGeom prst="rect">
            <a:avLst/>
          </a:prstGeom>
          <a:noFill/>
          <a:ln w="0">
            <a:noFill/>
          </a:ln>
        </p:spPr>
        <p:txBody>
          <a:bodyPr lIns="91440" tIns="91440" rIns="91440" bIns="91440" anchor="ctr">
            <a:noAutofit/>
          </a:bodyPr>
          <a:lstStyle/>
          <a:p>
            <a:pPr indent="0" algn="ctr">
              <a:lnSpc>
                <a:spcPct val="100000"/>
              </a:lnSpc>
              <a:buNone/>
            </a:pPr>
            <a:r>
              <a:rPr lang="fr-FR" sz="4500" b="0" strike="noStrike" spc="-1">
                <a:solidFill>
                  <a:schemeClr val="accent1"/>
                </a:solidFill>
                <a:latin typeface="Bebas Neue"/>
                <a:ea typeface="Bebas Neue"/>
              </a:rPr>
              <a:t>xx%</a:t>
            </a:r>
            <a:endParaRPr lang="fr-FR" sz="4500" b="0" strike="noStrike" spc="-1">
              <a:solidFill>
                <a:schemeClr val="dk1"/>
              </a:solidFill>
              <a:latin typeface="Arial"/>
            </a:endParaRPr>
          </a:p>
        </p:txBody>
      </p:sp>
      <p:sp>
        <p:nvSpPr>
          <p:cNvPr id="167" name="PlaceHolder 2"/>
          <p:cNvSpPr>
            <a:spLocks noGrp="1"/>
          </p:cNvSpPr>
          <p:nvPr>
            <p:ph type="title"/>
          </p:nvPr>
        </p:nvSpPr>
        <p:spPr>
          <a:xfrm>
            <a:off x="3658320" y="3396600"/>
            <a:ext cx="1815480" cy="658080"/>
          </a:xfrm>
          <a:prstGeom prst="rect">
            <a:avLst/>
          </a:prstGeom>
          <a:noFill/>
          <a:ln w="0">
            <a:noFill/>
          </a:ln>
        </p:spPr>
        <p:txBody>
          <a:bodyPr lIns="91440" tIns="91440" rIns="91440" bIns="91440" anchor="ctr">
            <a:noAutofit/>
          </a:bodyPr>
          <a:lstStyle/>
          <a:p>
            <a:pPr indent="0" algn="ctr">
              <a:lnSpc>
                <a:spcPct val="100000"/>
              </a:lnSpc>
              <a:buNone/>
            </a:pPr>
            <a:r>
              <a:rPr lang="fr-FR" sz="4500" b="0" strike="noStrike" spc="-1">
                <a:solidFill>
                  <a:schemeClr val="accent1"/>
                </a:solidFill>
                <a:latin typeface="Bebas Neue"/>
                <a:ea typeface="Bebas Neue"/>
              </a:rPr>
              <a:t>xx%</a:t>
            </a:r>
            <a:endParaRPr lang="fr-FR" sz="4500" b="0" strike="noStrike" spc="-1">
              <a:solidFill>
                <a:schemeClr val="dk1"/>
              </a:solidFill>
              <a:latin typeface="Arial"/>
            </a:endParaRPr>
          </a:p>
        </p:txBody>
      </p:sp>
      <p:sp>
        <p:nvSpPr>
          <p:cNvPr id="168" name="PlaceHolder 3"/>
          <p:cNvSpPr>
            <a:spLocks noGrp="1"/>
          </p:cNvSpPr>
          <p:nvPr>
            <p:ph type="title"/>
          </p:nvPr>
        </p:nvSpPr>
        <p:spPr>
          <a:xfrm>
            <a:off x="6120720" y="3396600"/>
            <a:ext cx="1828440" cy="658080"/>
          </a:xfrm>
          <a:prstGeom prst="rect">
            <a:avLst/>
          </a:prstGeom>
          <a:noFill/>
          <a:ln w="0">
            <a:noFill/>
          </a:ln>
        </p:spPr>
        <p:txBody>
          <a:bodyPr lIns="91440" tIns="91440" rIns="91440" bIns="91440" anchor="ctr">
            <a:noAutofit/>
          </a:bodyPr>
          <a:lstStyle/>
          <a:p>
            <a:pPr indent="0" algn="ctr">
              <a:lnSpc>
                <a:spcPct val="100000"/>
              </a:lnSpc>
              <a:buNone/>
            </a:pPr>
            <a:r>
              <a:rPr lang="fr-FR" sz="4500" b="0" strike="noStrike" spc="-1">
                <a:solidFill>
                  <a:schemeClr val="accent1"/>
                </a:solidFill>
                <a:latin typeface="Bebas Neue"/>
                <a:ea typeface="Bebas Neue"/>
              </a:rPr>
              <a:t>xx%</a:t>
            </a:r>
            <a:endParaRPr lang="fr-FR" sz="4500" b="0" strike="noStrike" spc="-1">
              <a:solidFill>
                <a:schemeClr val="dk1"/>
              </a:solidFill>
              <a:latin typeface="Arial"/>
            </a:endParaRPr>
          </a:p>
        </p:txBody>
      </p:sp>
      <p:sp>
        <p:nvSpPr>
          <p:cNvPr id="169" name="PlaceHolder 4"/>
          <p:cNvSpPr>
            <a:spLocks noGrp="1"/>
          </p:cNvSpPr>
          <p:nvPr>
            <p:ph type="title"/>
          </p:nvPr>
        </p:nvSpPr>
        <p:spPr>
          <a:xfrm>
            <a:off x="1204200" y="2368800"/>
            <a:ext cx="181548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70" name="PlaceHolder 5"/>
          <p:cNvSpPr>
            <a:spLocks noGrp="1"/>
          </p:cNvSpPr>
          <p:nvPr>
            <p:ph type="title"/>
          </p:nvPr>
        </p:nvSpPr>
        <p:spPr>
          <a:xfrm>
            <a:off x="3658320" y="2368800"/>
            <a:ext cx="1815480" cy="52416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71" name="PlaceHolder 6"/>
          <p:cNvSpPr>
            <a:spLocks noGrp="1"/>
          </p:cNvSpPr>
          <p:nvPr>
            <p:ph type="title"/>
          </p:nvPr>
        </p:nvSpPr>
        <p:spPr>
          <a:xfrm>
            <a:off x="6120720" y="2368800"/>
            <a:ext cx="1828440" cy="52740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172" name="PlaceHolder 7"/>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173" name="Google Shape;280;p33"/>
          <p:cNvSpPr/>
          <p:nvPr/>
        </p:nvSpPr>
        <p:spPr>
          <a:xfrm rot="5400000">
            <a:off x="-1536120" y="2730240"/>
            <a:ext cx="368208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/(AI)/(AI)/</a:t>
            </a:r>
            <a:endParaRPr lang="en-US" sz="7900" b="0" strike="noStrike" spc="-1">
              <a:solidFill>
                <a:srgbClr val="FFFFFF"/>
              </a:solidFill>
              <a:latin typeface="OpenSymbol"/>
            </a:endParaRPr>
          </a:p>
        </p:txBody>
      </p:sp>
      <p:sp>
        <p:nvSpPr>
          <p:cNvPr id="174" name="Google Shape;281;p33"/>
          <p:cNvSpPr/>
          <p:nvPr/>
        </p:nvSpPr>
        <p:spPr>
          <a:xfrm>
            <a:off x="7751880" y="0"/>
            <a:ext cx="2370240" cy="5143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175" name="Google Shape;282;p33"/>
          <p:cNvSpPr/>
          <p:nvPr/>
        </p:nvSpPr>
        <p:spPr>
          <a:xfrm>
            <a:off x="1096920" y="534960"/>
            <a:ext cx="6963480" cy="407340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6" name="PlaceHolder 1"/>
          <p:cNvSpPr>
            <a:spLocks noGrp="1"/>
          </p:cNvSpPr>
          <p:nvPr>
            <p:ph type="title"/>
          </p:nvPr>
        </p:nvSpPr>
        <p:spPr>
          <a:xfrm>
            <a:off x="1356480" y="723240"/>
            <a:ext cx="6430320" cy="997560"/>
          </a:xfrm>
          <a:prstGeom prst="rect">
            <a:avLst/>
          </a:prstGeom>
          <a:noFill/>
          <a:ln w="0">
            <a:noFill/>
          </a:ln>
        </p:spPr>
        <p:txBody>
          <a:bodyPr lIns="91440" tIns="91440" rIns="91440" bIns="91440" anchor="ctr">
            <a:noAutofit/>
          </a:bodyPr>
          <a:lstStyle/>
          <a:p>
            <a:pPr indent="0">
              <a:buNone/>
            </a:pPr>
            <a:r>
              <a:rPr lang="fr-FR" sz="5000" b="0" strike="noStrike" spc="-1">
                <a:solidFill>
                  <a:schemeClr val="dk1"/>
                </a:solidFill>
                <a:latin typeface="Arial"/>
              </a:rPr>
              <a:t>Click to edit the title text format</a:t>
            </a:r>
          </a:p>
        </p:txBody>
      </p:sp>
      <p:sp>
        <p:nvSpPr>
          <p:cNvPr id="177" name="Google Shape;285;p33"/>
          <p:cNvSpPr/>
          <p:nvPr/>
        </p:nvSpPr>
        <p:spPr>
          <a:xfrm>
            <a:off x="2359080" y="3530160"/>
            <a:ext cx="4434120" cy="659880"/>
          </a:xfrm>
          <a:prstGeom prst="rect">
            <a:avLst/>
          </a:prstGeom>
          <a:no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r>
              <a:rPr lang="en" sz="1200" b="0" strike="noStrike" spc="-1">
                <a:solidFill>
                  <a:schemeClr val="dk1"/>
                </a:solidFill>
                <a:latin typeface="Raleway"/>
                <a:ea typeface="Raleway"/>
              </a:rPr>
              <a:t>CREDITS: This presentation template was created by </a:t>
            </a:r>
            <a:r>
              <a:rPr lang="en" sz="1200" b="1" u="sng" strike="noStrike" spc="-1">
                <a:solidFill>
                  <a:schemeClr val="dk1"/>
                </a:solidFill>
                <a:uFillTx/>
                <a:latin typeface="Raleway"/>
                <a:ea typeface="Raleway"/>
                <a:hlinkClick r:id="rId3"/>
              </a:rPr>
              <a:t>Slidesgo</a:t>
            </a:r>
            <a:r>
              <a:rPr lang="en" sz="1200" b="0" strike="noStrike" spc="-1">
                <a:solidFill>
                  <a:schemeClr val="dk1"/>
                </a:solidFill>
                <a:latin typeface="Raleway"/>
                <a:ea typeface="Raleway"/>
              </a:rPr>
              <a:t>, including icons, infographics &amp; images by </a:t>
            </a:r>
            <a:r>
              <a:rPr lang="en" sz="1200" b="1" u="sng" strike="noStrike" spc="-1">
                <a:solidFill>
                  <a:schemeClr val="dk1"/>
                </a:solidFill>
                <a:uFillTx/>
                <a:latin typeface="Raleway"/>
                <a:ea typeface="Raleway"/>
                <a:hlinkClick r:id="rId4"/>
              </a:rPr>
              <a:t>Freepik</a:t>
            </a:r>
            <a:endParaRPr lang="en-US" sz="1200" b="0" strike="noStrike" spc="-1">
              <a:solidFill>
                <a:srgbClr val="FFFFFF"/>
              </a:solidFill>
              <a:latin typeface="OpenSymbol"/>
            </a:endParaRPr>
          </a:p>
        </p:txBody>
      </p:sp>
      <p:sp>
        <p:nvSpPr>
          <p:cNvPr id="178" name="Google Shape;286;p33"/>
          <p:cNvSpPr/>
          <p:nvPr/>
        </p:nvSpPr>
        <p:spPr>
          <a:xfrm>
            <a:off x="151200" y="537480"/>
            <a:ext cx="996120" cy="996120"/>
          </a:xfrm>
          <a:prstGeom prst="ellipse">
            <a:avLst/>
          </a:prstGeom>
          <a:solidFill>
            <a:srgbClr val="6E79E4">
              <a:alpha val="36000"/>
            </a:srgbClr>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179" name="Google Shape;287;p33"/>
          <p:cNvGrpSpPr/>
          <p:nvPr/>
        </p:nvGrpSpPr>
        <p:grpSpPr>
          <a:xfrm>
            <a:off x="-267120" y="186840"/>
            <a:ext cx="3397320" cy="186840"/>
            <a:chOff x="-267120" y="186840"/>
            <a:chExt cx="3397320" cy="186840"/>
          </a:xfrm>
        </p:grpSpPr>
        <p:sp>
          <p:nvSpPr>
            <p:cNvPr id="180" name="Google Shape;288;p33"/>
            <p:cNvSpPr/>
            <p:nvPr/>
          </p:nvSpPr>
          <p:spPr>
            <a:xfrm>
              <a:off x="2591640" y="18684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40" y="0"/>
                  </a:moveTo>
                  <a:lnTo>
                    <a:pt x="0" y="6800"/>
                  </a:lnTo>
                  <a:lnTo>
                    <a:pt x="1157"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1" name="Google Shape;289;p33"/>
            <p:cNvSpPr/>
            <p:nvPr/>
          </p:nvSpPr>
          <p:spPr>
            <a:xfrm>
              <a:off x="3000240" y="18684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40" y="0"/>
                  </a:moveTo>
                  <a:lnTo>
                    <a:pt x="1" y="6800"/>
                  </a:lnTo>
                  <a:lnTo>
                    <a:pt x="1158"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2" name="Google Shape;290;p33"/>
            <p:cNvSpPr/>
            <p:nvPr/>
          </p:nvSpPr>
          <p:spPr>
            <a:xfrm>
              <a:off x="2183400" y="18684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40" y="0"/>
                  </a:moveTo>
                  <a:lnTo>
                    <a:pt x="1" y="6800"/>
                  </a:lnTo>
                  <a:lnTo>
                    <a:pt x="1158"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3" name="Google Shape;291;p33"/>
            <p:cNvSpPr/>
            <p:nvPr/>
          </p:nvSpPr>
          <p:spPr>
            <a:xfrm>
              <a:off x="1774800" y="18684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60" y="0"/>
                  </a:moveTo>
                  <a:lnTo>
                    <a:pt x="0" y="6800"/>
                  </a:lnTo>
                  <a:lnTo>
                    <a:pt x="1157"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4" name="Google Shape;292;p33"/>
            <p:cNvSpPr/>
            <p:nvPr/>
          </p:nvSpPr>
          <p:spPr>
            <a:xfrm>
              <a:off x="1366200" y="18684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60" y="0"/>
                  </a:moveTo>
                  <a:lnTo>
                    <a:pt x="1" y="6800"/>
                  </a:lnTo>
                  <a:lnTo>
                    <a:pt x="115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5" name="Google Shape;293;p33"/>
            <p:cNvSpPr/>
            <p:nvPr/>
          </p:nvSpPr>
          <p:spPr>
            <a:xfrm>
              <a:off x="957600" y="18684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60" y="0"/>
                  </a:moveTo>
                  <a:lnTo>
                    <a:pt x="1" y="6800"/>
                  </a:lnTo>
                  <a:lnTo>
                    <a:pt x="117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6" name="Google Shape;294;p33"/>
            <p:cNvSpPr/>
            <p:nvPr/>
          </p:nvSpPr>
          <p:spPr>
            <a:xfrm>
              <a:off x="549360" y="18684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60" y="0"/>
                  </a:moveTo>
                  <a:lnTo>
                    <a:pt x="0" y="6800"/>
                  </a:lnTo>
                  <a:lnTo>
                    <a:pt x="117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7" name="Google Shape;295;p33"/>
            <p:cNvSpPr/>
            <p:nvPr/>
          </p:nvSpPr>
          <p:spPr>
            <a:xfrm>
              <a:off x="141480" y="186840"/>
              <a:ext cx="129600" cy="186840"/>
            </a:xfrm>
            <a:custGeom>
              <a:avLst/>
              <a:gdLst>
                <a:gd name="textAreaLeft" fmla="*/ 0 w 129600"/>
                <a:gd name="textAreaRight" fmla="*/ 129960 w 129600"/>
                <a:gd name="textAreaTop" fmla="*/ 0 h 186840"/>
                <a:gd name="textAreaBottom" fmla="*/ 187200 h 186840"/>
              </a:gdLst>
              <a:ahLst/>
              <a:cxnLst/>
              <a:rect l="textAreaLeft" t="textAreaTop" r="textAreaRight" b="textAreaBottom"/>
              <a:pathLst>
                <a:path w="5197" h="7491">
                  <a:moveTo>
                    <a:pt x="4039" y="0"/>
                  </a:moveTo>
                  <a:lnTo>
                    <a:pt x="0" y="6800"/>
                  </a:lnTo>
                  <a:lnTo>
                    <a:pt x="1157" y="7490"/>
                  </a:lnTo>
                  <a:lnTo>
                    <a:pt x="5196" y="690"/>
                  </a:lnTo>
                  <a:lnTo>
                    <a:pt x="4039"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8" name="Google Shape;296;p33"/>
            <p:cNvSpPr/>
            <p:nvPr/>
          </p:nvSpPr>
          <p:spPr>
            <a:xfrm>
              <a:off x="-267120" y="186840"/>
              <a:ext cx="129600" cy="186840"/>
            </a:xfrm>
            <a:custGeom>
              <a:avLst/>
              <a:gdLst>
                <a:gd name="textAreaLeft" fmla="*/ 0 w 129600"/>
                <a:gd name="textAreaRight" fmla="*/ 129960 w 129600"/>
                <a:gd name="textAreaTop" fmla="*/ 0 h 186840"/>
                <a:gd name="textAreaBottom" fmla="*/ 187200 h 186840"/>
              </a:gdLst>
              <a:ahLst/>
              <a:cxnLst/>
              <a:rect l="textAreaLeft" t="textAreaTop" r="textAreaRight" b="textAreaBottom"/>
              <a:pathLst>
                <a:path w="5197" h="7491">
                  <a:moveTo>
                    <a:pt x="4040" y="0"/>
                  </a:moveTo>
                  <a:lnTo>
                    <a:pt x="0" y="6800"/>
                  </a:lnTo>
                  <a:lnTo>
                    <a:pt x="1157" y="7490"/>
                  </a:lnTo>
                  <a:lnTo>
                    <a:pt x="519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89"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grpSp>
        <p:nvGrpSpPr>
          <p:cNvPr id="190" name="Google Shape;298;p34"/>
          <p:cNvGrpSpPr/>
          <p:nvPr/>
        </p:nvGrpSpPr>
        <p:grpSpPr>
          <a:xfrm>
            <a:off x="-457560" y="534960"/>
            <a:ext cx="2192400" cy="556560"/>
            <a:chOff x="-457560" y="534960"/>
            <a:chExt cx="2192400" cy="556560"/>
          </a:xfrm>
        </p:grpSpPr>
        <p:sp>
          <p:nvSpPr>
            <p:cNvPr id="191" name="Google Shape;299;p34"/>
            <p:cNvSpPr/>
            <p:nvPr/>
          </p:nvSpPr>
          <p:spPr>
            <a:xfrm>
              <a:off x="1398600" y="534960"/>
              <a:ext cx="336240" cy="556560"/>
            </a:xfrm>
            <a:custGeom>
              <a:avLst/>
              <a:gdLst>
                <a:gd name="textAreaLeft" fmla="*/ 0 w 336240"/>
                <a:gd name="textAreaRight" fmla="*/ 336600 w 336240"/>
                <a:gd name="textAreaTop" fmla="*/ 0 h 556560"/>
                <a:gd name="textAreaBottom" fmla="*/ 556920 h 556560"/>
              </a:gdLst>
              <a:ahLst/>
              <a:cxnLst/>
              <a:rect l="textAreaLeft" t="textAreaTop" r="textAreaRight" b="textAreaBottom"/>
              <a:pathLst>
                <a:path w="2539" h="4203">
                  <a:moveTo>
                    <a:pt x="2092" y="1"/>
                  </a:moveTo>
                  <a:lnTo>
                    <a:pt x="1" y="2111"/>
                  </a:lnTo>
                  <a:lnTo>
                    <a:pt x="2092" y="4202"/>
                  </a:lnTo>
                  <a:lnTo>
                    <a:pt x="2538" y="3756"/>
                  </a:lnTo>
                  <a:lnTo>
                    <a:pt x="874" y="2111"/>
                  </a:lnTo>
                  <a:lnTo>
                    <a:pt x="2538" y="447"/>
                  </a:lnTo>
                  <a:lnTo>
                    <a:pt x="209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2" name="Google Shape;300;p34"/>
            <p:cNvSpPr/>
            <p:nvPr/>
          </p:nvSpPr>
          <p:spPr>
            <a:xfrm>
              <a:off x="780120" y="534960"/>
              <a:ext cx="335880" cy="556560"/>
            </a:xfrm>
            <a:custGeom>
              <a:avLst/>
              <a:gdLst>
                <a:gd name="textAreaLeft" fmla="*/ 0 w 335880"/>
                <a:gd name="textAreaRight" fmla="*/ 336240 w 335880"/>
                <a:gd name="textAreaTop" fmla="*/ 0 h 556560"/>
                <a:gd name="textAreaBottom" fmla="*/ 556920 h 556560"/>
              </a:gdLst>
              <a:ahLst/>
              <a:cxnLst/>
              <a:rect l="textAreaLeft" t="textAreaTop" r="textAreaRight" b="textAreaBottom"/>
              <a:pathLst>
                <a:path w="2538" h="4203">
                  <a:moveTo>
                    <a:pt x="2091" y="1"/>
                  </a:moveTo>
                  <a:lnTo>
                    <a:pt x="0" y="2111"/>
                  </a:lnTo>
                  <a:lnTo>
                    <a:pt x="2091" y="4202"/>
                  </a:lnTo>
                  <a:lnTo>
                    <a:pt x="2538" y="3756"/>
                  </a:lnTo>
                  <a:lnTo>
                    <a:pt x="894" y="2111"/>
                  </a:lnTo>
                  <a:lnTo>
                    <a:pt x="2538" y="447"/>
                  </a:lnTo>
                  <a:lnTo>
                    <a:pt x="209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3" name="Google Shape;301;p34"/>
            <p:cNvSpPr/>
            <p:nvPr/>
          </p:nvSpPr>
          <p:spPr>
            <a:xfrm>
              <a:off x="161280" y="534960"/>
              <a:ext cx="335880" cy="556560"/>
            </a:xfrm>
            <a:custGeom>
              <a:avLst/>
              <a:gdLst>
                <a:gd name="textAreaLeft" fmla="*/ 0 w 335880"/>
                <a:gd name="textAreaRight" fmla="*/ 336240 w 335880"/>
                <a:gd name="textAreaTop" fmla="*/ 0 h 556560"/>
                <a:gd name="textAreaBottom" fmla="*/ 556920 h 556560"/>
              </a:gdLst>
              <a:ahLst/>
              <a:cxnLst/>
              <a:rect l="textAreaLeft" t="textAreaTop" r="textAreaRight" b="textAreaBottom"/>
              <a:pathLst>
                <a:path w="2538" h="4203">
                  <a:moveTo>
                    <a:pt x="2111" y="1"/>
                  </a:moveTo>
                  <a:lnTo>
                    <a:pt x="0" y="2111"/>
                  </a:lnTo>
                  <a:lnTo>
                    <a:pt x="2111" y="4202"/>
                  </a:lnTo>
                  <a:lnTo>
                    <a:pt x="2537" y="3756"/>
                  </a:lnTo>
                  <a:lnTo>
                    <a:pt x="893" y="2111"/>
                  </a:lnTo>
                  <a:lnTo>
                    <a:pt x="2537" y="447"/>
                  </a:lnTo>
                  <a:lnTo>
                    <a:pt x="211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4" name="Google Shape;302;p34"/>
            <p:cNvSpPr/>
            <p:nvPr/>
          </p:nvSpPr>
          <p:spPr>
            <a:xfrm>
              <a:off x="-457560" y="534960"/>
              <a:ext cx="338760" cy="556560"/>
            </a:xfrm>
            <a:custGeom>
              <a:avLst/>
              <a:gdLst>
                <a:gd name="textAreaLeft" fmla="*/ 0 w 338760"/>
                <a:gd name="textAreaRight" fmla="*/ 339120 w 338760"/>
                <a:gd name="textAreaTop" fmla="*/ 0 h 556560"/>
                <a:gd name="textAreaBottom" fmla="*/ 556920 h 556560"/>
              </a:gdLst>
              <a:ahLst/>
              <a:cxnLst/>
              <a:rect l="textAreaLeft" t="textAreaTop" r="textAreaRight" b="textAreaBottom"/>
              <a:pathLst>
                <a:path w="2559" h="4203">
                  <a:moveTo>
                    <a:pt x="2112" y="1"/>
                  </a:moveTo>
                  <a:lnTo>
                    <a:pt x="1" y="2111"/>
                  </a:lnTo>
                  <a:lnTo>
                    <a:pt x="2112" y="4202"/>
                  </a:lnTo>
                  <a:lnTo>
                    <a:pt x="2558" y="3756"/>
                  </a:lnTo>
                  <a:lnTo>
                    <a:pt x="894" y="2111"/>
                  </a:lnTo>
                  <a:lnTo>
                    <a:pt x="2558" y="447"/>
                  </a:lnTo>
                  <a:lnTo>
                    <a:pt x="211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95" name="Google Shape;303;p34"/>
          <p:cNvGrpSpPr/>
          <p:nvPr/>
        </p:nvGrpSpPr>
        <p:grpSpPr>
          <a:xfrm>
            <a:off x="2881080" y="4514760"/>
            <a:ext cx="3397320" cy="186840"/>
            <a:chOff x="2881080" y="4514760"/>
            <a:chExt cx="3397320" cy="186840"/>
          </a:xfrm>
        </p:grpSpPr>
        <p:sp>
          <p:nvSpPr>
            <p:cNvPr id="196" name="Google Shape;304;p34"/>
            <p:cNvSpPr/>
            <p:nvPr/>
          </p:nvSpPr>
          <p:spPr>
            <a:xfrm>
              <a:off x="574020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40" y="0"/>
                  </a:moveTo>
                  <a:lnTo>
                    <a:pt x="0" y="6800"/>
                  </a:lnTo>
                  <a:lnTo>
                    <a:pt x="1157"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7" name="Google Shape;305;p34"/>
            <p:cNvSpPr/>
            <p:nvPr/>
          </p:nvSpPr>
          <p:spPr>
            <a:xfrm>
              <a:off x="614844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40" y="0"/>
                  </a:moveTo>
                  <a:lnTo>
                    <a:pt x="1" y="6800"/>
                  </a:lnTo>
                  <a:lnTo>
                    <a:pt x="1158"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8" name="Google Shape;306;p34"/>
            <p:cNvSpPr/>
            <p:nvPr/>
          </p:nvSpPr>
          <p:spPr>
            <a:xfrm>
              <a:off x="533160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40" y="0"/>
                  </a:moveTo>
                  <a:lnTo>
                    <a:pt x="1" y="6800"/>
                  </a:lnTo>
                  <a:lnTo>
                    <a:pt x="1158"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9" name="Google Shape;307;p34"/>
            <p:cNvSpPr/>
            <p:nvPr/>
          </p:nvSpPr>
          <p:spPr>
            <a:xfrm>
              <a:off x="492300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60" y="0"/>
                  </a:moveTo>
                  <a:lnTo>
                    <a:pt x="0" y="6800"/>
                  </a:lnTo>
                  <a:lnTo>
                    <a:pt x="1157"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0" name="Google Shape;308;p34"/>
            <p:cNvSpPr/>
            <p:nvPr/>
          </p:nvSpPr>
          <p:spPr>
            <a:xfrm>
              <a:off x="451476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60" y="0"/>
                  </a:moveTo>
                  <a:lnTo>
                    <a:pt x="1" y="6800"/>
                  </a:lnTo>
                  <a:lnTo>
                    <a:pt x="115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1" name="Google Shape;309;p34"/>
            <p:cNvSpPr/>
            <p:nvPr/>
          </p:nvSpPr>
          <p:spPr>
            <a:xfrm>
              <a:off x="410616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60" y="0"/>
                  </a:moveTo>
                  <a:lnTo>
                    <a:pt x="1" y="6800"/>
                  </a:lnTo>
                  <a:lnTo>
                    <a:pt x="117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2" name="Google Shape;310;p34"/>
            <p:cNvSpPr/>
            <p:nvPr/>
          </p:nvSpPr>
          <p:spPr>
            <a:xfrm>
              <a:off x="369756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60" y="0"/>
                  </a:moveTo>
                  <a:lnTo>
                    <a:pt x="0" y="6800"/>
                  </a:lnTo>
                  <a:lnTo>
                    <a:pt x="117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3" name="Google Shape;311;p34"/>
            <p:cNvSpPr/>
            <p:nvPr/>
          </p:nvSpPr>
          <p:spPr>
            <a:xfrm>
              <a:off x="3289680" y="4514760"/>
              <a:ext cx="129600" cy="186840"/>
            </a:xfrm>
            <a:custGeom>
              <a:avLst/>
              <a:gdLst>
                <a:gd name="textAreaLeft" fmla="*/ 0 w 129600"/>
                <a:gd name="textAreaRight" fmla="*/ 129960 w 129600"/>
                <a:gd name="textAreaTop" fmla="*/ 0 h 186840"/>
                <a:gd name="textAreaBottom" fmla="*/ 187200 h 186840"/>
              </a:gdLst>
              <a:ahLst/>
              <a:cxnLst/>
              <a:rect l="textAreaLeft" t="textAreaTop" r="textAreaRight" b="textAreaBottom"/>
              <a:pathLst>
                <a:path w="5197" h="7491">
                  <a:moveTo>
                    <a:pt x="4039" y="0"/>
                  </a:moveTo>
                  <a:lnTo>
                    <a:pt x="0" y="6800"/>
                  </a:lnTo>
                  <a:lnTo>
                    <a:pt x="1157" y="7490"/>
                  </a:lnTo>
                  <a:lnTo>
                    <a:pt x="5196" y="690"/>
                  </a:lnTo>
                  <a:lnTo>
                    <a:pt x="4039"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4" name="Google Shape;312;p34"/>
            <p:cNvSpPr/>
            <p:nvPr/>
          </p:nvSpPr>
          <p:spPr>
            <a:xfrm>
              <a:off x="2881080" y="4514760"/>
              <a:ext cx="129600" cy="186840"/>
            </a:xfrm>
            <a:custGeom>
              <a:avLst/>
              <a:gdLst>
                <a:gd name="textAreaLeft" fmla="*/ 0 w 129600"/>
                <a:gd name="textAreaRight" fmla="*/ 129960 w 129600"/>
                <a:gd name="textAreaTop" fmla="*/ 0 h 186840"/>
                <a:gd name="textAreaBottom" fmla="*/ 187200 h 186840"/>
              </a:gdLst>
              <a:ahLst/>
              <a:cxnLst/>
              <a:rect l="textAreaLeft" t="textAreaTop" r="textAreaRight" b="textAreaBottom"/>
              <a:pathLst>
                <a:path w="5197" h="7491">
                  <a:moveTo>
                    <a:pt x="4040" y="0"/>
                  </a:moveTo>
                  <a:lnTo>
                    <a:pt x="0" y="6800"/>
                  </a:lnTo>
                  <a:lnTo>
                    <a:pt x="1157" y="7490"/>
                  </a:lnTo>
                  <a:lnTo>
                    <a:pt x="519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205" name="Google Shape;313;p34"/>
          <p:cNvSpPr/>
          <p:nvPr/>
        </p:nvSpPr>
        <p:spPr>
          <a:xfrm>
            <a:off x="7751880" y="0"/>
            <a:ext cx="2370240" cy="5143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70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06" name="Google Shape;315;p35"/>
          <p:cNvSpPr/>
          <p:nvPr/>
        </p:nvSpPr>
        <p:spPr>
          <a:xfrm>
            <a:off x="11520" y="26568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dk1"/>
                </a:solidFill>
                <a:latin typeface="Bebas Neue"/>
                <a:ea typeface="Bebas Neue"/>
              </a:rPr>
              <a:t>ARTIFICIAL INTELLIGENCE (AI)</a:t>
            </a:r>
            <a:endParaRPr lang="en-US" sz="7900" b="0" strike="noStrike" spc="-1">
              <a:solidFill>
                <a:srgbClr val="000000"/>
              </a:solidFill>
              <a:latin typeface="OpenSymbol"/>
            </a:endParaRPr>
          </a:p>
        </p:txBody>
      </p:sp>
      <p:sp>
        <p:nvSpPr>
          <p:cNvPr id="207" name="Google Shape;316;p35"/>
          <p:cNvSpPr/>
          <p:nvPr/>
        </p:nvSpPr>
        <p:spPr>
          <a:xfrm>
            <a:off x="22680" y="39852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dk1"/>
                </a:solidFill>
                <a:latin typeface="Bebas Neue"/>
                <a:ea typeface="Bebas Neue"/>
              </a:rPr>
              <a:t>ARTIFICIAL INTELLIGENCE (AI)</a:t>
            </a:r>
            <a:endParaRPr lang="en-US" sz="7900" b="0" strike="noStrike" spc="-1">
              <a:solidFill>
                <a:srgbClr val="000000"/>
              </a:solidFill>
              <a:latin typeface="OpenSymbol"/>
            </a:endParaRPr>
          </a:p>
        </p:txBody>
      </p:sp>
      <p:sp>
        <p:nvSpPr>
          <p:cNvPr id="208" name="Google Shape;317;p35"/>
          <p:cNvSpPr/>
          <p:nvPr/>
        </p:nvSpPr>
        <p:spPr>
          <a:xfrm>
            <a:off x="11520" y="13284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dk1"/>
                </a:solidFill>
                <a:latin typeface="Bebas Neue"/>
                <a:ea typeface="Bebas Neue"/>
              </a:rPr>
              <a:t>ARTIFICIAL INTELLIGENCE (AI)</a:t>
            </a:r>
            <a:endParaRPr lang="en-US" sz="7900" b="0" strike="noStrike" spc="-1">
              <a:solidFill>
                <a:srgbClr val="000000"/>
              </a:solidFill>
              <a:latin typeface="OpenSymbol"/>
            </a:endParaRPr>
          </a:p>
        </p:txBody>
      </p:sp>
      <p:sp>
        <p:nvSpPr>
          <p:cNvPr id="209" name="Google Shape;318;p35"/>
          <p:cNvSpPr/>
          <p:nvPr/>
        </p:nvSpPr>
        <p:spPr>
          <a:xfrm>
            <a:off x="708120" y="534960"/>
            <a:ext cx="7720560" cy="407304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210" name="Google Shape;319;p35"/>
          <p:cNvGrpSpPr/>
          <p:nvPr/>
        </p:nvGrpSpPr>
        <p:grpSpPr>
          <a:xfrm>
            <a:off x="419400" y="436680"/>
            <a:ext cx="772200" cy="195840"/>
            <a:chOff x="419400" y="436680"/>
            <a:chExt cx="772200" cy="195840"/>
          </a:xfrm>
        </p:grpSpPr>
        <p:sp>
          <p:nvSpPr>
            <p:cNvPr id="211" name="Google Shape;320;p35"/>
            <p:cNvSpPr/>
            <p:nvPr/>
          </p:nvSpPr>
          <p:spPr>
            <a:xfrm>
              <a:off x="1073520" y="43668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9" h="4203">
                  <a:moveTo>
                    <a:pt x="2092" y="1"/>
                  </a:moveTo>
                  <a:lnTo>
                    <a:pt x="1" y="2111"/>
                  </a:lnTo>
                  <a:lnTo>
                    <a:pt x="2092" y="4202"/>
                  </a:lnTo>
                  <a:lnTo>
                    <a:pt x="2538" y="3756"/>
                  </a:lnTo>
                  <a:lnTo>
                    <a:pt x="874" y="2111"/>
                  </a:lnTo>
                  <a:lnTo>
                    <a:pt x="2538" y="447"/>
                  </a:lnTo>
                  <a:lnTo>
                    <a:pt x="209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2" name="Google Shape;321;p35"/>
            <p:cNvSpPr/>
            <p:nvPr/>
          </p:nvSpPr>
          <p:spPr>
            <a:xfrm>
              <a:off x="855720" y="43668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8" h="4203">
                  <a:moveTo>
                    <a:pt x="2091" y="1"/>
                  </a:moveTo>
                  <a:lnTo>
                    <a:pt x="0" y="2111"/>
                  </a:lnTo>
                  <a:lnTo>
                    <a:pt x="2091" y="4202"/>
                  </a:lnTo>
                  <a:lnTo>
                    <a:pt x="2538" y="3756"/>
                  </a:lnTo>
                  <a:lnTo>
                    <a:pt x="894" y="2111"/>
                  </a:lnTo>
                  <a:lnTo>
                    <a:pt x="2538" y="447"/>
                  </a:lnTo>
                  <a:lnTo>
                    <a:pt x="209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3" name="Google Shape;322;p35"/>
            <p:cNvSpPr/>
            <p:nvPr/>
          </p:nvSpPr>
          <p:spPr>
            <a:xfrm>
              <a:off x="637560" y="43668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8" h="4203">
                  <a:moveTo>
                    <a:pt x="2111" y="1"/>
                  </a:moveTo>
                  <a:lnTo>
                    <a:pt x="0" y="2111"/>
                  </a:lnTo>
                  <a:lnTo>
                    <a:pt x="2111" y="4202"/>
                  </a:lnTo>
                  <a:lnTo>
                    <a:pt x="2537" y="3756"/>
                  </a:lnTo>
                  <a:lnTo>
                    <a:pt x="893" y="2111"/>
                  </a:lnTo>
                  <a:lnTo>
                    <a:pt x="2537" y="447"/>
                  </a:lnTo>
                  <a:lnTo>
                    <a:pt x="211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4" name="Google Shape;323;p35"/>
            <p:cNvSpPr/>
            <p:nvPr/>
          </p:nvSpPr>
          <p:spPr>
            <a:xfrm>
              <a:off x="419400" y="436680"/>
              <a:ext cx="119160" cy="195840"/>
            </a:xfrm>
            <a:custGeom>
              <a:avLst/>
              <a:gdLst>
                <a:gd name="textAreaLeft" fmla="*/ 0 w 119160"/>
                <a:gd name="textAreaRight" fmla="*/ 119520 w 119160"/>
                <a:gd name="textAreaTop" fmla="*/ 0 h 195840"/>
                <a:gd name="textAreaBottom" fmla="*/ 196200 h 195840"/>
              </a:gdLst>
              <a:ahLst/>
              <a:cxnLst/>
              <a:rect l="textAreaLeft" t="textAreaTop" r="textAreaRight" b="textAreaBottom"/>
              <a:pathLst>
                <a:path w="2559" h="4203">
                  <a:moveTo>
                    <a:pt x="2112" y="1"/>
                  </a:moveTo>
                  <a:lnTo>
                    <a:pt x="1" y="2111"/>
                  </a:lnTo>
                  <a:lnTo>
                    <a:pt x="2112" y="4202"/>
                  </a:lnTo>
                  <a:lnTo>
                    <a:pt x="2558" y="3756"/>
                  </a:lnTo>
                  <a:lnTo>
                    <a:pt x="894" y="2111"/>
                  </a:lnTo>
                  <a:lnTo>
                    <a:pt x="2558" y="447"/>
                  </a:lnTo>
                  <a:lnTo>
                    <a:pt x="211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215" name="Google Shape;324;p35"/>
          <p:cNvGrpSpPr/>
          <p:nvPr/>
        </p:nvGrpSpPr>
        <p:grpSpPr>
          <a:xfrm>
            <a:off x="7959600" y="436680"/>
            <a:ext cx="772200" cy="195840"/>
            <a:chOff x="7959600" y="436680"/>
            <a:chExt cx="772200" cy="195840"/>
          </a:xfrm>
        </p:grpSpPr>
        <p:sp>
          <p:nvSpPr>
            <p:cNvPr id="216" name="Google Shape;325;p35"/>
            <p:cNvSpPr/>
            <p:nvPr/>
          </p:nvSpPr>
          <p:spPr>
            <a:xfrm>
              <a:off x="8613720" y="43668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9" h="4203">
                  <a:moveTo>
                    <a:pt x="2092" y="1"/>
                  </a:moveTo>
                  <a:lnTo>
                    <a:pt x="1" y="2111"/>
                  </a:lnTo>
                  <a:lnTo>
                    <a:pt x="2092" y="4202"/>
                  </a:lnTo>
                  <a:lnTo>
                    <a:pt x="2538" y="3756"/>
                  </a:lnTo>
                  <a:lnTo>
                    <a:pt x="874" y="2111"/>
                  </a:lnTo>
                  <a:lnTo>
                    <a:pt x="2538" y="447"/>
                  </a:lnTo>
                  <a:lnTo>
                    <a:pt x="209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7" name="Google Shape;326;p35"/>
            <p:cNvSpPr/>
            <p:nvPr/>
          </p:nvSpPr>
          <p:spPr>
            <a:xfrm>
              <a:off x="8395920" y="43668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8" h="4203">
                  <a:moveTo>
                    <a:pt x="2091" y="1"/>
                  </a:moveTo>
                  <a:lnTo>
                    <a:pt x="0" y="2111"/>
                  </a:lnTo>
                  <a:lnTo>
                    <a:pt x="2091" y="4202"/>
                  </a:lnTo>
                  <a:lnTo>
                    <a:pt x="2538" y="3756"/>
                  </a:lnTo>
                  <a:lnTo>
                    <a:pt x="894" y="2111"/>
                  </a:lnTo>
                  <a:lnTo>
                    <a:pt x="2538" y="447"/>
                  </a:lnTo>
                  <a:lnTo>
                    <a:pt x="209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8" name="Google Shape;327;p35"/>
            <p:cNvSpPr/>
            <p:nvPr/>
          </p:nvSpPr>
          <p:spPr>
            <a:xfrm>
              <a:off x="8177760" y="43668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8" h="4203">
                  <a:moveTo>
                    <a:pt x="2111" y="1"/>
                  </a:moveTo>
                  <a:lnTo>
                    <a:pt x="0" y="2111"/>
                  </a:lnTo>
                  <a:lnTo>
                    <a:pt x="2111" y="4202"/>
                  </a:lnTo>
                  <a:lnTo>
                    <a:pt x="2537" y="3756"/>
                  </a:lnTo>
                  <a:lnTo>
                    <a:pt x="893" y="2111"/>
                  </a:lnTo>
                  <a:lnTo>
                    <a:pt x="2537" y="447"/>
                  </a:lnTo>
                  <a:lnTo>
                    <a:pt x="211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9" name="Google Shape;328;p35"/>
            <p:cNvSpPr/>
            <p:nvPr/>
          </p:nvSpPr>
          <p:spPr>
            <a:xfrm>
              <a:off x="7959600" y="436680"/>
              <a:ext cx="119160" cy="195840"/>
            </a:xfrm>
            <a:custGeom>
              <a:avLst/>
              <a:gdLst>
                <a:gd name="textAreaLeft" fmla="*/ 0 w 119160"/>
                <a:gd name="textAreaRight" fmla="*/ 119520 w 119160"/>
                <a:gd name="textAreaTop" fmla="*/ 0 h 195840"/>
                <a:gd name="textAreaBottom" fmla="*/ 196200 h 195840"/>
              </a:gdLst>
              <a:ahLst/>
              <a:cxnLst/>
              <a:rect l="textAreaLeft" t="textAreaTop" r="textAreaRight" b="textAreaBottom"/>
              <a:pathLst>
                <a:path w="2559" h="4203">
                  <a:moveTo>
                    <a:pt x="2112" y="1"/>
                  </a:moveTo>
                  <a:lnTo>
                    <a:pt x="1" y="2111"/>
                  </a:lnTo>
                  <a:lnTo>
                    <a:pt x="2112" y="4202"/>
                  </a:lnTo>
                  <a:lnTo>
                    <a:pt x="2558" y="3756"/>
                  </a:lnTo>
                  <a:lnTo>
                    <a:pt x="894" y="2111"/>
                  </a:lnTo>
                  <a:lnTo>
                    <a:pt x="2558" y="447"/>
                  </a:lnTo>
                  <a:lnTo>
                    <a:pt x="211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220" name="Google Shape;31;p5"/>
          <p:cNvSpPr/>
          <p:nvPr/>
        </p:nvSpPr>
        <p:spPr>
          <a:xfrm>
            <a:off x="11520" y="40302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22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9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225" name="Google Shape;38;p6"/>
          <p:cNvSpPr/>
          <p:nvPr/>
        </p:nvSpPr>
        <p:spPr>
          <a:xfrm>
            <a:off x="5382360" y="1656000"/>
            <a:ext cx="3753720" cy="35082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226" name="Google Shape;39;p6"/>
          <p:cNvSpPr/>
          <p:nvPr/>
        </p:nvSpPr>
        <p:spPr>
          <a:xfrm>
            <a:off x="712440" y="1168200"/>
            <a:ext cx="7716240" cy="397512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9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229" name="Google Shape;42;p7"/>
          <p:cNvSpPr/>
          <p:nvPr/>
        </p:nvSpPr>
        <p:spPr>
          <a:xfrm>
            <a:off x="0" y="1635120"/>
            <a:ext cx="4708800" cy="35082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23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9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231" name="Google Shape;46;p8"/>
          <p:cNvSpPr/>
          <p:nvPr/>
        </p:nvSpPr>
        <p:spPr>
          <a:xfrm>
            <a:off x="0" y="0"/>
            <a:ext cx="4425480" cy="37652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232" name="Google Shape;47;p8"/>
          <p:cNvSpPr/>
          <p:nvPr/>
        </p:nvSpPr>
        <p:spPr>
          <a:xfrm>
            <a:off x="1531800" y="951840"/>
            <a:ext cx="6080040" cy="323928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33" name="PlaceHolder 1"/>
          <p:cNvSpPr>
            <a:spLocks noGrp="1"/>
          </p:cNvSpPr>
          <p:nvPr>
            <p:ph type="title"/>
          </p:nvPr>
        </p:nvSpPr>
        <p:spPr>
          <a:xfrm>
            <a:off x="1792080" y="1566360"/>
            <a:ext cx="5564880" cy="2010240"/>
          </a:xfrm>
          <a:prstGeom prst="rect">
            <a:avLst/>
          </a:prstGeom>
          <a:noFill/>
          <a:ln w="0">
            <a:noFill/>
          </a:ln>
        </p:spPr>
        <p:txBody>
          <a:bodyPr lIns="91440" tIns="91440" rIns="91440" bIns="91440" anchor="ctr">
            <a:noAutofit/>
          </a:bodyPr>
          <a:lstStyle/>
          <a:p>
            <a:pPr indent="0">
              <a:buNone/>
            </a:pPr>
            <a:r>
              <a:rPr lang="fr-FR" sz="5500" b="0" strike="noStrike" spc="-1">
                <a:solidFill>
                  <a:schemeClr val="dk1"/>
                </a:solidFill>
                <a:latin typeface="Arial"/>
              </a:rPr>
              <a:t>Click to edit the title text format</a:t>
            </a:r>
          </a:p>
        </p:txBody>
      </p:sp>
      <p:sp>
        <p:nvSpPr>
          <p:cNvPr id="234" name="Google Shape;49;p8"/>
          <p:cNvSpPr/>
          <p:nvPr/>
        </p:nvSpPr>
        <p:spPr>
          <a:xfrm rot="16200000">
            <a:off x="8060400" y="3912840"/>
            <a:ext cx="1387800" cy="13068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(AI)</a:t>
            </a:r>
            <a:endParaRPr lang="en-US" sz="79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71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grpSp>
        <p:nvGrpSpPr>
          <p:cNvPr id="235" name="Google Shape;51;p9"/>
          <p:cNvGrpSpPr/>
          <p:nvPr/>
        </p:nvGrpSpPr>
        <p:grpSpPr>
          <a:xfrm>
            <a:off x="-369000" y="4416480"/>
            <a:ext cx="2159280" cy="548280"/>
            <a:chOff x="-369000" y="4416480"/>
            <a:chExt cx="2159280" cy="548280"/>
          </a:xfrm>
        </p:grpSpPr>
        <p:sp>
          <p:nvSpPr>
            <p:cNvPr id="236" name="Google Shape;52;p9"/>
            <p:cNvSpPr/>
            <p:nvPr/>
          </p:nvSpPr>
          <p:spPr>
            <a:xfrm rot="10800000">
              <a:off x="-369000" y="4416480"/>
              <a:ext cx="331200" cy="548280"/>
            </a:xfrm>
            <a:custGeom>
              <a:avLst/>
              <a:gdLst>
                <a:gd name="textAreaLeft" fmla="*/ 0 w 331200"/>
                <a:gd name="textAreaRight" fmla="*/ 331560 w 331200"/>
                <a:gd name="textAreaTop" fmla="*/ 0 h 548280"/>
                <a:gd name="textAreaBottom" fmla="*/ 548640 h 548280"/>
              </a:gdLst>
              <a:ahLst/>
              <a:cxnLst/>
              <a:rect l="textAreaLeft" t="textAreaTop" r="textAreaRight" b="textAreaBottom"/>
              <a:pathLst>
                <a:path w="2539" h="4203">
                  <a:moveTo>
                    <a:pt x="2092" y="1"/>
                  </a:moveTo>
                  <a:lnTo>
                    <a:pt x="1" y="2111"/>
                  </a:lnTo>
                  <a:lnTo>
                    <a:pt x="2092" y="4202"/>
                  </a:lnTo>
                  <a:lnTo>
                    <a:pt x="2538" y="3756"/>
                  </a:lnTo>
                  <a:lnTo>
                    <a:pt x="874" y="2111"/>
                  </a:lnTo>
                  <a:lnTo>
                    <a:pt x="2538" y="447"/>
                  </a:lnTo>
                  <a:lnTo>
                    <a:pt x="209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37" name="Google Shape;53;p9"/>
            <p:cNvSpPr/>
            <p:nvPr/>
          </p:nvSpPr>
          <p:spPr>
            <a:xfrm rot="10800000">
              <a:off x="240480" y="4416480"/>
              <a:ext cx="330840" cy="548280"/>
            </a:xfrm>
            <a:custGeom>
              <a:avLst/>
              <a:gdLst>
                <a:gd name="textAreaLeft" fmla="*/ 0 w 330840"/>
                <a:gd name="textAreaRight" fmla="*/ 331200 w 330840"/>
                <a:gd name="textAreaTop" fmla="*/ 0 h 548280"/>
                <a:gd name="textAreaBottom" fmla="*/ 548640 h 548280"/>
              </a:gdLst>
              <a:ahLst/>
              <a:cxnLst/>
              <a:rect l="textAreaLeft" t="textAreaTop" r="textAreaRight" b="textAreaBottom"/>
              <a:pathLst>
                <a:path w="2538" h="4203">
                  <a:moveTo>
                    <a:pt x="2091" y="1"/>
                  </a:moveTo>
                  <a:lnTo>
                    <a:pt x="0" y="2111"/>
                  </a:lnTo>
                  <a:lnTo>
                    <a:pt x="2091" y="4202"/>
                  </a:lnTo>
                  <a:lnTo>
                    <a:pt x="2538" y="3756"/>
                  </a:lnTo>
                  <a:lnTo>
                    <a:pt x="894" y="2111"/>
                  </a:lnTo>
                  <a:lnTo>
                    <a:pt x="2538" y="447"/>
                  </a:lnTo>
                  <a:lnTo>
                    <a:pt x="209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38" name="Google Shape;54;p9"/>
            <p:cNvSpPr/>
            <p:nvPr/>
          </p:nvSpPr>
          <p:spPr>
            <a:xfrm rot="10800000">
              <a:off x="849960" y="4416480"/>
              <a:ext cx="330840" cy="548280"/>
            </a:xfrm>
            <a:custGeom>
              <a:avLst/>
              <a:gdLst>
                <a:gd name="textAreaLeft" fmla="*/ 0 w 330840"/>
                <a:gd name="textAreaRight" fmla="*/ 331200 w 330840"/>
                <a:gd name="textAreaTop" fmla="*/ 0 h 548280"/>
                <a:gd name="textAreaBottom" fmla="*/ 548640 h 548280"/>
              </a:gdLst>
              <a:ahLst/>
              <a:cxnLst/>
              <a:rect l="textAreaLeft" t="textAreaTop" r="textAreaRight" b="textAreaBottom"/>
              <a:pathLst>
                <a:path w="2538" h="4203">
                  <a:moveTo>
                    <a:pt x="2111" y="1"/>
                  </a:moveTo>
                  <a:lnTo>
                    <a:pt x="0" y="2111"/>
                  </a:lnTo>
                  <a:lnTo>
                    <a:pt x="2111" y="4202"/>
                  </a:lnTo>
                  <a:lnTo>
                    <a:pt x="2537" y="3756"/>
                  </a:lnTo>
                  <a:lnTo>
                    <a:pt x="893" y="2111"/>
                  </a:lnTo>
                  <a:lnTo>
                    <a:pt x="2537" y="447"/>
                  </a:lnTo>
                  <a:lnTo>
                    <a:pt x="211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39" name="Google Shape;55;p9"/>
            <p:cNvSpPr/>
            <p:nvPr/>
          </p:nvSpPr>
          <p:spPr>
            <a:xfrm rot="10800000">
              <a:off x="1456560" y="4416480"/>
              <a:ext cx="333720" cy="548280"/>
            </a:xfrm>
            <a:custGeom>
              <a:avLst/>
              <a:gdLst>
                <a:gd name="textAreaLeft" fmla="*/ 0 w 333720"/>
                <a:gd name="textAreaRight" fmla="*/ 334080 w 333720"/>
                <a:gd name="textAreaTop" fmla="*/ 0 h 548280"/>
                <a:gd name="textAreaBottom" fmla="*/ 548640 h 548280"/>
              </a:gdLst>
              <a:ahLst/>
              <a:cxnLst/>
              <a:rect l="textAreaLeft" t="textAreaTop" r="textAreaRight" b="textAreaBottom"/>
              <a:pathLst>
                <a:path w="2559" h="4203">
                  <a:moveTo>
                    <a:pt x="2112" y="1"/>
                  </a:moveTo>
                  <a:lnTo>
                    <a:pt x="1" y="2111"/>
                  </a:lnTo>
                  <a:lnTo>
                    <a:pt x="2112" y="4202"/>
                  </a:lnTo>
                  <a:lnTo>
                    <a:pt x="2558" y="3756"/>
                  </a:lnTo>
                  <a:lnTo>
                    <a:pt x="894" y="2111"/>
                  </a:lnTo>
                  <a:lnTo>
                    <a:pt x="2558" y="447"/>
                  </a:lnTo>
                  <a:lnTo>
                    <a:pt x="211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240" name="Google Shape;56;p9"/>
          <p:cNvSpPr/>
          <p:nvPr/>
        </p:nvSpPr>
        <p:spPr>
          <a:xfrm>
            <a:off x="11520" y="26568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241" name="Google Shape;57;p9"/>
          <p:cNvSpPr/>
          <p:nvPr/>
        </p:nvSpPr>
        <p:spPr>
          <a:xfrm>
            <a:off x="11520" y="13284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242" name="Google Shape;58;p9"/>
          <p:cNvSpPr/>
          <p:nvPr/>
        </p:nvSpPr>
        <p:spPr>
          <a:xfrm>
            <a:off x="714960" y="534960"/>
            <a:ext cx="4107240" cy="460836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3" name="PlaceHolder 1"/>
          <p:cNvSpPr>
            <a:spLocks noGrp="1"/>
          </p:cNvSpPr>
          <p:nvPr>
            <p:ph type="title"/>
          </p:nvPr>
        </p:nvSpPr>
        <p:spPr>
          <a:xfrm>
            <a:off x="896040" y="808200"/>
            <a:ext cx="3675600" cy="961920"/>
          </a:xfrm>
          <a:prstGeom prst="rect">
            <a:avLst/>
          </a:prstGeom>
          <a:noFill/>
          <a:ln w="0">
            <a:noFill/>
          </a:ln>
        </p:spPr>
        <p:txBody>
          <a:bodyPr lIns="91440" tIns="91440" rIns="91440" bIns="91440" anchor="b">
            <a:noAutofit/>
          </a:bodyPr>
          <a:lstStyle/>
          <a:p>
            <a:pPr indent="0">
              <a:buNone/>
            </a:pPr>
            <a:r>
              <a:rPr lang="fr-FR" sz="3900" b="0" strike="noStrike" spc="-1">
                <a:solidFill>
                  <a:schemeClr val="dk1"/>
                </a:solidFill>
                <a:latin typeface="Arial"/>
              </a:rPr>
              <a:t>Click to edit the title text format</a:t>
            </a:r>
          </a:p>
        </p:txBody>
      </p:sp>
      <p:sp>
        <p:nvSpPr>
          <p:cNvPr id="244" name="PlaceHolder 2"/>
          <p:cNvSpPr>
            <a:spLocks noGrp="1"/>
          </p:cNvSpPr>
          <p:nvPr>
            <p:ph type="body"/>
          </p:nvPr>
        </p:nvSpPr>
        <p:spPr>
          <a:xfrm>
            <a:off x="896040" y="1770480"/>
            <a:ext cx="3675600" cy="28375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1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245"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246" name="PlaceHolder 2"/>
          <p:cNvSpPr>
            <a:spLocks noGrp="1"/>
          </p:cNvSpPr>
          <p:nvPr>
            <p:ph type="title"/>
          </p:nvPr>
        </p:nvSpPr>
        <p:spPr>
          <a:xfrm>
            <a:off x="720000" y="4038120"/>
            <a:ext cx="7703640" cy="572400"/>
          </a:xfrm>
          <a:prstGeom prst="rect">
            <a:avLst/>
          </a:prstGeom>
          <a:solidFill>
            <a:schemeClr val="lt2"/>
          </a:solidFill>
          <a:ln w="0">
            <a:noFill/>
          </a:ln>
        </p:spPr>
        <p:txBody>
          <a:bodyPr lIns="91440" tIns="91440" rIns="91440" bIns="91440" anchor="ctr">
            <a:noAutofit/>
          </a:bodyPr>
          <a:lstStyle/>
          <a:p>
            <a:pPr indent="0">
              <a:buNone/>
            </a:pPr>
            <a:r>
              <a:rPr lang="fr-FR" sz="3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1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1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247" name="PlaceHolder 1"/>
          <p:cNvSpPr>
            <a:spLocks noGrp="1"/>
          </p:cNvSpPr>
          <p:nvPr>
            <p:ph type="title"/>
          </p:nvPr>
        </p:nvSpPr>
        <p:spPr>
          <a:xfrm>
            <a:off x="1048320" y="324000"/>
            <a:ext cx="704700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1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23" name="Google Shape;82;p13"/>
          <p:cNvSpPr/>
          <p:nvPr/>
        </p:nvSpPr>
        <p:spPr>
          <a:xfrm>
            <a:off x="11520" y="4030200"/>
            <a:ext cx="9120960" cy="11340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24" name="PlaceHolder 1"/>
          <p:cNvSpPr>
            <a:spLocks noGrp="1"/>
          </p:cNvSpPr>
          <p:nvPr>
            <p:ph type="title"/>
          </p:nvPr>
        </p:nvSpPr>
        <p:spPr>
          <a:xfrm>
            <a:off x="720000" y="1621080"/>
            <a:ext cx="2336040" cy="72216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25" name="PlaceHolder 2"/>
          <p:cNvSpPr>
            <a:spLocks noGrp="1"/>
          </p:cNvSpPr>
          <p:nvPr>
            <p:ph type="title"/>
          </p:nvPr>
        </p:nvSpPr>
        <p:spPr>
          <a:xfrm>
            <a:off x="720000" y="1158480"/>
            <a:ext cx="924120" cy="411840"/>
          </a:xfrm>
          <a:prstGeom prst="rect">
            <a:avLst/>
          </a:prstGeom>
          <a:noFill/>
          <a:ln w="0">
            <a:noFill/>
          </a:ln>
        </p:spPr>
        <p:txBody>
          <a:bodyPr lIns="91440" tIns="91440" rIns="91440" bIns="91440" anchor="ctr">
            <a:noAutofit/>
          </a:bodyPr>
          <a:lstStyle/>
          <a:p>
            <a:pPr indent="0">
              <a:lnSpc>
                <a:spcPct val="100000"/>
              </a:lnSpc>
              <a:buNone/>
            </a:pPr>
            <a:r>
              <a:rPr lang="fr-FR" sz="3400" b="0" strike="noStrike" spc="-1">
                <a:solidFill>
                  <a:schemeClr val="accent1"/>
                </a:solidFill>
                <a:latin typeface="Bebas Neue"/>
                <a:ea typeface="Bebas Neue"/>
              </a:rPr>
              <a:t>xx%</a:t>
            </a:r>
            <a:endParaRPr lang="fr-FR" sz="3400" b="0" strike="noStrike" spc="-1">
              <a:solidFill>
                <a:schemeClr val="dk1"/>
              </a:solidFill>
              <a:latin typeface="Arial"/>
            </a:endParaRPr>
          </a:p>
        </p:txBody>
      </p:sp>
      <p:sp>
        <p:nvSpPr>
          <p:cNvPr id="26" name="PlaceHolder 3"/>
          <p:cNvSpPr>
            <a:spLocks noGrp="1"/>
          </p:cNvSpPr>
          <p:nvPr>
            <p:ph type="title"/>
          </p:nvPr>
        </p:nvSpPr>
        <p:spPr>
          <a:xfrm>
            <a:off x="3403800" y="1621080"/>
            <a:ext cx="2336040" cy="72432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27" name="PlaceHolder 4"/>
          <p:cNvSpPr>
            <a:spLocks noGrp="1"/>
          </p:cNvSpPr>
          <p:nvPr>
            <p:ph type="title"/>
          </p:nvPr>
        </p:nvSpPr>
        <p:spPr>
          <a:xfrm>
            <a:off x="3403800" y="1158480"/>
            <a:ext cx="923040" cy="411840"/>
          </a:xfrm>
          <a:prstGeom prst="rect">
            <a:avLst/>
          </a:prstGeom>
          <a:noFill/>
          <a:ln w="0">
            <a:noFill/>
          </a:ln>
        </p:spPr>
        <p:txBody>
          <a:bodyPr lIns="91440" tIns="91440" rIns="91440" bIns="91440" anchor="ctr">
            <a:noAutofit/>
          </a:bodyPr>
          <a:lstStyle/>
          <a:p>
            <a:pPr indent="0">
              <a:lnSpc>
                <a:spcPct val="100000"/>
              </a:lnSpc>
              <a:buNone/>
            </a:pPr>
            <a:r>
              <a:rPr lang="fr-FR" sz="3400" b="0" strike="noStrike" spc="-1">
                <a:solidFill>
                  <a:schemeClr val="accent1"/>
                </a:solidFill>
                <a:latin typeface="Bebas Neue"/>
                <a:ea typeface="Bebas Neue"/>
              </a:rPr>
              <a:t>xx%</a:t>
            </a:r>
            <a:endParaRPr lang="fr-FR" sz="3400" b="0" strike="noStrike" spc="-1">
              <a:solidFill>
                <a:schemeClr val="dk1"/>
              </a:solidFill>
              <a:latin typeface="Arial"/>
            </a:endParaRPr>
          </a:p>
        </p:txBody>
      </p:sp>
      <p:sp>
        <p:nvSpPr>
          <p:cNvPr id="28" name="PlaceHolder 5"/>
          <p:cNvSpPr>
            <a:spLocks noGrp="1"/>
          </p:cNvSpPr>
          <p:nvPr>
            <p:ph type="title"/>
          </p:nvPr>
        </p:nvSpPr>
        <p:spPr>
          <a:xfrm>
            <a:off x="6087600" y="1621080"/>
            <a:ext cx="2336040" cy="72216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29" name="PlaceHolder 6"/>
          <p:cNvSpPr>
            <a:spLocks noGrp="1"/>
          </p:cNvSpPr>
          <p:nvPr>
            <p:ph type="title"/>
          </p:nvPr>
        </p:nvSpPr>
        <p:spPr>
          <a:xfrm>
            <a:off x="6087600" y="1158480"/>
            <a:ext cx="923040" cy="411840"/>
          </a:xfrm>
          <a:prstGeom prst="rect">
            <a:avLst/>
          </a:prstGeom>
          <a:noFill/>
          <a:ln w="0">
            <a:noFill/>
          </a:ln>
        </p:spPr>
        <p:txBody>
          <a:bodyPr lIns="91440" tIns="91440" rIns="91440" bIns="91440" anchor="ctr">
            <a:noAutofit/>
          </a:bodyPr>
          <a:lstStyle/>
          <a:p>
            <a:pPr indent="0">
              <a:lnSpc>
                <a:spcPct val="100000"/>
              </a:lnSpc>
              <a:buNone/>
            </a:pPr>
            <a:r>
              <a:rPr lang="fr-FR" sz="3400" b="0" strike="noStrike" spc="-1">
                <a:solidFill>
                  <a:schemeClr val="accent1"/>
                </a:solidFill>
                <a:latin typeface="Bebas Neue"/>
                <a:ea typeface="Bebas Neue"/>
              </a:rPr>
              <a:t>xx%</a:t>
            </a:r>
            <a:endParaRPr lang="fr-FR" sz="3400" b="0" strike="noStrike" spc="-1">
              <a:solidFill>
                <a:schemeClr val="dk1"/>
              </a:solidFill>
              <a:latin typeface="Arial"/>
            </a:endParaRPr>
          </a:p>
        </p:txBody>
      </p:sp>
      <p:sp>
        <p:nvSpPr>
          <p:cNvPr id="30" name="PlaceHolder 7"/>
          <p:cNvSpPr>
            <a:spLocks noGrp="1"/>
          </p:cNvSpPr>
          <p:nvPr>
            <p:ph type="title"/>
          </p:nvPr>
        </p:nvSpPr>
        <p:spPr>
          <a:xfrm>
            <a:off x="720000" y="3475440"/>
            <a:ext cx="2336040" cy="72216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31" name="PlaceHolder 8"/>
          <p:cNvSpPr>
            <a:spLocks noGrp="1"/>
          </p:cNvSpPr>
          <p:nvPr>
            <p:ph type="title"/>
          </p:nvPr>
        </p:nvSpPr>
        <p:spPr>
          <a:xfrm>
            <a:off x="720000" y="3012840"/>
            <a:ext cx="923040" cy="411120"/>
          </a:xfrm>
          <a:prstGeom prst="rect">
            <a:avLst/>
          </a:prstGeom>
          <a:noFill/>
          <a:ln w="0">
            <a:noFill/>
          </a:ln>
        </p:spPr>
        <p:txBody>
          <a:bodyPr lIns="91440" tIns="91440" rIns="91440" bIns="91440" anchor="ctr">
            <a:noAutofit/>
          </a:bodyPr>
          <a:lstStyle/>
          <a:p>
            <a:pPr indent="0">
              <a:lnSpc>
                <a:spcPct val="100000"/>
              </a:lnSpc>
              <a:buNone/>
            </a:pPr>
            <a:r>
              <a:rPr lang="fr-FR" sz="3400" b="0" strike="noStrike" spc="-1">
                <a:solidFill>
                  <a:schemeClr val="accent1"/>
                </a:solidFill>
                <a:latin typeface="Bebas Neue"/>
                <a:ea typeface="Bebas Neue"/>
              </a:rPr>
              <a:t>xx%</a:t>
            </a:r>
            <a:endParaRPr lang="fr-FR" sz="3400" b="0" strike="noStrike" spc="-1">
              <a:solidFill>
                <a:schemeClr val="dk1"/>
              </a:solidFill>
              <a:latin typeface="Arial"/>
            </a:endParaRPr>
          </a:p>
        </p:txBody>
      </p:sp>
      <p:sp>
        <p:nvSpPr>
          <p:cNvPr id="32" name="PlaceHolder 9"/>
          <p:cNvSpPr>
            <a:spLocks noGrp="1"/>
          </p:cNvSpPr>
          <p:nvPr>
            <p:ph type="title"/>
          </p:nvPr>
        </p:nvSpPr>
        <p:spPr>
          <a:xfrm>
            <a:off x="3403800" y="3475440"/>
            <a:ext cx="2336040" cy="72216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33" name="PlaceHolder 10"/>
          <p:cNvSpPr>
            <a:spLocks noGrp="1"/>
          </p:cNvSpPr>
          <p:nvPr>
            <p:ph type="title"/>
          </p:nvPr>
        </p:nvSpPr>
        <p:spPr>
          <a:xfrm>
            <a:off x="3403800" y="3012840"/>
            <a:ext cx="923040" cy="411120"/>
          </a:xfrm>
          <a:prstGeom prst="rect">
            <a:avLst/>
          </a:prstGeom>
          <a:noFill/>
          <a:ln w="0">
            <a:noFill/>
          </a:ln>
        </p:spPr>
        <p:txBody>
          <a:bodyPr lIns="91440" tIns="91440" rIns="91440" bIns="91440" anchor="ctr">
            <a:noAutofit/>
          </a:bodyPr>
          <a:lstStyle/>
          <a:p>
            <a:pPr indent="0">
              <a:lnSpc>
                <a:spcPct val="100000"/>
              </a:lnSpc>
              <a:buNone/>
            </a:pPr>
            <a:r>
              <a:rPr lang="fr-FR" sz="3400" b="0" strike="noStrike" spc="-1">
                <a:solidFill>
                  <a:schemeClr val="accent1"/>
                </a:solidFill>
                <a:latin typeface="Bebas Neue"/>
                <a:ea typeface="Bebas Neue"/>
              </a:rPr>
              <a:t>xx%</a:t>
            </a:r>
            <a:endParaRPr lang="fr-FR" sz="3400" b="0" strike="noStrike" spc="-1">
              <a:solidFill>
                <a:schemeClr val="dk1"/>
              </a:solidFill>
              <a:latin typeface="Arial"/>
            </a:endParaRPr>
          </a:p>
        </p:txBody>
      </p:sp>
      <p:sp>
        <p:nvSpPr>
          <p:cNvPr id="34" name="PlaceHolder 11"/>
          <p:cNvSpPr>
            <a:spLocks noGrp="1"/>
          </p:cNvSpPr>
          <p:nvPr>
            <p:ph type="title"/>
          </p:nvPr>
        </p:nvSpPr>
        <p:spPr>
          <a:xfrm>
            <a:off x="6087600" y="3475440"/>
            <a:ext cx="2336040" cy="722160"/>
          </a:xfrm>
          <a:prstGeom prst="rect">
            <a:avLst/>
          </a:prstGeom>
          <a:no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
        <p:nvSpPr>
          <p:cNvPr id="35" name="PlaceHolder 12"/>
          <p:cNvSpPr>
            <a:spLocks noGrp="1"/>
          </p:cNvSpPr>
          <p:nvPr>
            <p:ph type="title"/>
          </p:nvPr>
        </p:nvSpPr>
        <p:spPr>
          <a:xfrm>
            <a:off x="6087600" y="3012840"/>
            <a:ext cx="923040" cy="411120"/>
          </a:xfrm>
          <a:prstGeom prst="rect">
            <a:avLst/>
          </a:prstGeom>
          <a:noFill/>
          <a:ln w="0">
            <a:noFill/>
          </a:ln>
        </p:spPr>
        <p:txBody>
          <a:bodyPr lIns="91440" tIns="91440" rIns="91440" bIns="91440" anchor="ctr">
            <a:noAutofit/>
          </a:bodyPr>
          <a:lstStyle/>
          <a:p>
            <a:pPr indent="0">
              <a:lnSpc>
                <a:spcPct val="100000"/>
              </a:lnSpc>
              <a:buNone/>
            </a:pPr>
            <a:r>
              <a:rPr lang="fr-FR" sz="3400" b="0" strike="noStrike" spc="-1">
                <a:solidFill>
                  <a:schemeClr val="accent1"/>
                </a:solidFill>
                <a:latin typeface="Bebas Neue"/>
                <a:ea typeface="Bebas Neue"/>
              </a:rPr>
              <a:t>xx%</a:t>
            </a:r>
            <a:endParaRPr lang="fr-FR" sz="3400" b="0" strike="noStrike" spc="-1">
              <a:solidFill>
                <a:schemeClr val="dk1"/>
              </a:solidFill>
              <a:latin typeface="Arial"/>
            </a:endParaRPr>
          </a:p>
        </p:txBody>
      </p:sp>
      <p:sp>
        <p:nvSpPr>
          <p:cNvPr id="36" name="PlaceHolder 13"/>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9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37" name="Google Shape;103;p14"/>
          <p:cNvSpPr/>
          <p:nvPr/>
        </p:nvSpPr>
        <p:spPr>
          <a:xfrm>
            <a:off x="0" y="1635120"/>
            <a:ext cx="4708800" cy="35082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accent3"/>
                </a:solidFill>
                <a:latin typeface="Bebas Neue"/>
                <a:ea typeface="Bebas Neue"/>
              </a:rPr>
              <a:t>ARTIFICIAL INTELLIGENCE (AI)</a:t>
            </a:r>
            <a:endParaRPr lang="en-US" sz="7900" b="0" strike="noStrike" spc="-1">
              <a:solidFill>
                <a:srgbClr val="FFFFFF"/>
              </a:solidFill>
              <a:latin typeface="OpenSymbol"/>
            </a:endParaRPr>
          </a:p>
        </p:txBody>
      </p:sp>
      <p:sp>
        <p:nvSpPr>
          <p:cNvPr id="38" name="Google Shape;104;p14"/>
          <p:cNvSpPr/>
          <p:nvPr/>
        </p:nvSpPr>
        <p:spPr>
          <a:xfrm>
            <a:off x="714960" y="698760"/>
            <a:ext cx="7713720" cy="374544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9" name="PlaceHolder 1"/>
          <p:cNvSpPr>
            <a:spLocks noGrp="1"/>
          </p:cNvSpPr>
          <p:nvPr>
            <p:ph type="title"/>
          </p:nvPr>
        </p:nvSpPr>
        <p:spPr>
          <a:xfrm>
            <a:off x="2289960" y="3240360"/>
            <a:ext cx="4563720" cy="53172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40" name="Google Shape;108;p15"/>
          <p:cNvGrpSpPr/>
          <p:nvPr/>
        </p:nvGrpSpPr>
        <p:grpSpPr>
          <a:xfrm>
            <a:off x="1019880" y="243360"/>
            <a:ext cx="7103880" cy="4656240"/>
            <a:chOff x="1019880" y="243360"/>
            <a:chExt cx="7103880" cy="4656240"/>
          </a:xfrm>
        </p:grpSpPr>
        <p:sp>
          <p:nvSpPr>
            <p:cNvPr id="41" name="Google Shape;109;p15"/>
            <p:cNvSpPr/>
            <p:nvPr/>
          </p:nvSpPr>
          <p:spPr>
            <a:xfrm>
              <a:off x="1019880" y="243360"/>
              <a:ext cx="7103880" cy="4656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2" name="Google Shape;110;p15"/>
            <p:cNvSpPr/>
            <p:nvPr/>
          </p:nvSpPr>
          <p:spPr>
            <a:xfrm>
              <a:off x="1416960" y="619920"/>
              <a:ext cx="6330600" cy="390312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3" name="PlaceHolder 1"/>
          <p:cNvSpPr>
            <a:spLocks noGrp="1"/>
          </p:cNvSpPr>
          <p:nvPr>
            <p:ph type="title"/>
          </p:nvPr>
        </p:nvSpPr>
        <p:spPr>
          <a:xfrm>
            <a:off x="1799280" y="2190960"/>
            <a:ext cx="5618520" cy="1465560"/>
          </a:xfrm>
          <a:prstGeom prst="rect">
            <a:avLst/>
          </a:prstGeom>
          <a:noFill/>
          <a:ln w="0">
            <a:noFill/>
          </a:ln>
        </p:spPr>
        <p:txBody>
          <a:bodyPr lIns="91440" tIns="91440" rIns="91440" bIns="91440" anchor="ctr">
            <a:noAutofit/>
          </a:bodyPr>
          <a:lstStyle/>
          <a:p>
            <a:pPr indent="0">
              <a:buNone/>
            </a:pPr>
            <a:r>
              <a:rPr lang="fr-FR" sz="5000" b="0" strike="noStrike" spc="-1">
                <a:solidFill>
                  <a:schemeClr val="dk1"/>
                </a:solidFill>
                <a:latin typeface="Arial"/>
              </a:rPr>
              <a:t>Click to edit the title text format</a:t>
            </a:r>
          </a:p>
        </p:txBody>
      </p:sp>
      <p:sp>
        <p:nvSpPr>
          <p:cNvPr id="44" name="PlaceHolder 2"/>
          <p:cNvSpPr>
            <a:spLocks noGrp="1"/>
          </p:cNvSpPr>
          <p:nvPr>
            <p:ph type="title"/>
          </p:nvPr>
        </p:nvSpPr>
        <p:spPr>
          <a:xfrm>
            <a:off x="1799280" y="1349280"/>
            <a:ext cx="1882440" cy="841320"/>
          </a:xfrm>
          <a:prstGeom prst="rect">
            <a:avLst/>
          </a:prstGeom>
          <a:noFill/>
          <a:ln w="0">
            <a:noFill/>
          </a:ln>
        </p:spPr>
        <p:txBody>
          <a:bodyPr lIns="91440" tIns="91440" rIns="91440" bIns="91440" anchor="ctr">
            <a:noAutofit/>
          </a:bodyPr>
          <a:lstStyle/>
          <a:p>
            <a:pPr indent="0">
              <a:lnSpc>
                <a:spcPct val="100000"/>
              </a:lnSpc>
              <a:buNone/>
            </a:pPr>
            <a:r>
              <a:rPr lang="fr-FR" sz="6000" b="0" strike="noStrike" spc="-1">
                <a:solidFill>
                  <a:schemeClr val="dk1"/>
                </a:solidFill>
                <a:latin typeface="Bebas Neue"/>
                <a:ea typeface="Bebas Neue"/>
              </a:rPr>
              <a:t>xx%</a:t>
            </a:r>
            <a:endParaRPr lang="fr-FR" sz="6000" b="0" strike="noStrike" spc="-1">
              <a:solidFill>
                <a:schemeClr val="dk1"/>
              </a:solidFill>
              <a:latin typeface="Arial"/>
            </a:endParaRPr>
          </a:p>
        </p:txBody>
      </p:sp>
      <p:sp>
        <p:nvSpPr>
          <p:cNvPr id="45" name="Google Shape;114;p15"/>
          <p:cNvSpPr/>
          <p:nvPr/>
        </p:nvSpPr>
        <p:spPr>
          <a:xfrm rot="5400000">
            <a:off x="7451640" y="309600"/>
            <a:ext cx="176292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lt1"/>
                </a:solidFill>
                <a:latin typeface="Bebas Neue"/>
                <a:ea typeface="Bebas Neue"/>
              </a:rPr>
              <a:t>/(AI)</a:t>
            </a:r>
            <a:endParaRPr lang="en-US" sz="79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46" name="Google Shape;116;p16"/>
          <p:cNvGrpSpPr/>
          <p:nvPr/>
        </p:nvGrpSpPr>
        <p:grpSpPr>
          <a:xfrm>
            <a:off x="1019880" y="243360"/>
            <a:ext cx="7103880" cy="4656240"/>
            <a:chOff x="1019880" y="243360"/>
            <a:chExt cx="7103880" cy="4656240"/>
          </a:xfrm>
        </p:grpSpPr>
        <p:sp>
          <p:nvSpPr>
            <p:cNvPr id="47" name="Google Shape;117;p16"/>
            <p:cNvSpPr/>
            <p:nvPr/>
          </p:nvSpPr>
          <p:spPr>
            <a:xfrm>
              <a:off x="1019880" y="243360"/>
              <a:ext cx="7103880" cy="4656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8" name="Google Shape;118;p16"/>
            <p:cNvSpPr/>
            <p:nvPr/>
          </p:nvSpPr>
          <p:spPr>
            <a:xfrm>
              <a:off x="1416960" y="619920"/>
              <a:ext cx="6330600" cy="390312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9" name="PlaceHolder 1"/>
          <p:cNvSpPr>
            <a:spLocks noGrp="1"/>
          </p:cNvSpPr>
          <p:nvPr>
            <p:ph type="title"/>
          </p:nvPr>
        </p:nvSpPr>
        <p:spPr>
          <a:xfrm>
            <a:off x="1843560" y="2190960"/>
            <a:ext cx="5452560" cy="1465560"/>
          </a:xfrm>
          <a:prstGeom prst="rect">
            <a:avLst/>
          </a:prstGeom>
          <a:noFill/>
          <a:ln w="0">
            <a:noFill/>
          </a:ln>
        </p:spPr>
        <p:txBody>
          <a:bodyPr lIns="91440" tIns="91440" rIns="91440" bIns="91440" anchor="ctr">
            <a:noAutofit/>
          </a:bodyPr>
          <a:lstStyle/>
          <a:p>
            <a:pPr indent="0">
              <a:buNone/>
            </a:pPr>
            <a:r>
              <a:rPr lang="fr-FR" sz="5000" b="0" strike="noStrike" spc="-1">
                <a:solidFill>
                  <a:schemeClr val="dk1"/>
                </a:solidFill>
                <a:latin typeface="Arial"/>
              </a:rPr>
              <a:t>Click to edit the title text format</a:t>
            </a:r>
          </a:p>
        </p:txBody>
      </p:sp>
      <p:sp>
        <p:nvSpPr>
          <p:cNvPr id="50" name="PlaceHolder 2"/>
          <p:cNvSpPr>
            <a:spLocks noGrp="1"/>
          </p:cNvSpPr>
          <p:nvPr>
            <p:ph type="title"/>
          </p:nvPr>
        </p:nvSpPr>
        <p:spPr>
          <a:xfrm>
            <a:off x="1841040" y="1349280"/>
            <a:ext cx="1882440" cy="841320"/>
          </a:xfrm>
          <a:prstGeom prst="rect">
            <a:avLst/>
          </a:prstGeom>
          <a:noFill/>
          <a:ln w="0">
            <a:noFill/>
          </a:ln>
        </p:spPr>
        <p:txBody>
          <a:bodyPr lIns="91440" tIns="91440" rIns="91440" bIns="91440" anchor="ctr">
            <a:noAutofit/>
          </a:bodyPr>
          <a:lstStyle/>
          <a:p>
            <a:pPr indent="0">
              <a:lnSpc>
                <a:spcPct val="100000"/>
              </a:lnSpc>
              <a:buNone/>
            </a:pPr>
            <a:r>
              <a:rPr lang="fr-FR" sz="6000" b="0" strike="noStrike" spc="-1">
                <a:solidFill>
                  <a:schemeClr val="dk1"/>
                </a:solidFill>
                <a:latin typeface="Bebas Neue"/>
                <a:ea typeface="Bebas Neue"/>
              </a:rPr>
              <a:t>xx%</a:t>
            </a:r>
            <a:endParaRPr lang="fr-FR" sz="6000" b="0" strike="noStrike" spc="-1">
              <a:solidFill>
                <a:schemeClr val="dk1"/>
              </a:solidFill>
              <a:latin typeface="Arial"/>
            </a:endParaRPr>
          </a:p>
        </p:txBody>
      </p:sp>
      <p:sp>
        <p:nvSpPr>
          <p:cNvPr id="51" name="Google Shape;122;p16"/>
          <p:cNvSpPr/>
          <p:nvPr/>
        </p:nvSpPr>
        <p:spPr>
          <a:xfrm>
            <a:off x="3601800" y="-576720"/>
            <a:ext cx="176292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lt1"/>
                </a:solidFill>
                <a:latin typeface="Bebas Neue"/>
                <a:ea typeface="Bebas Neue"/>
              </a:rPr>
              <a:t>/(AI)</a:t>
            </a:r>
            <a:endParaRPr lang="en-US" sz="7900" b="0" strike="noStrike" spc="-1">
              <a:solidFill>
                <a:srgbClr val="000000"/>
              </a:solidFill>
              <a:latin typeface="OpenSymbol"/>
            </a:endParaRPr>
          </a:p>
        </p:txBody>
      </p:sp>
      <p:cxnSp>
        <p:nvCxnSpPr>
          <p:cNvPr id="52" name="Google Shape;123;p16"/>
          <p:cNvCxnSpPr/>
          <p:nvPr/>
        </p:nvCxnSpPr>
        <p:spPr>
          <a:xfrm flipV="1">
            <a:off x="524880" y="0"/>
            <a:ext cx="360" cy="3633840"/>
          </a:xfrm>
          <a:prstGeom prst="straightConnector1">
            <a:avLst/>
          </a:prstGeom>
          <a:ln w="19050">
            <a:solidFill>
              <a:srgbClr val="FFFFFF"/>
            </a:solidFill>
            <a:round/>
          </a:ln>
        </p:spPr>
      </p:cxn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53" name="Google Shape;125;p17"/>
          <p:cNvGrpSpPr/>
          <p:nvPr/>
        </p:nvGrpSpPr>
        <p:grpSpPr>
          <a:xfrm>
            <a:off x="1019880" y="243360"/>
            <a:ext cx="7103880" cy="4656240"/>
            <a:chOff x="1019880" y="243360"/>
            <a:chExt cx="7103880" cy="4656240"/>
          </a:xfrm>
        </p:grpSpPr>
        <p:sp>
          <p:nvSpPr>
            <p:cNvPr id="54" name="Google Shape;126;p17"/>
            <p:cNvSpPr/>
            <p:nvPr/>
          </p:nvSpPr>
          <p:spPr>
            <a:xfrm>
              <a:off x="1019880" y="243360"/>
              <a:ext cx="7103880" cy="4656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5" name="Google Shape;127;p17"/>
            <p:cNvSpPr/>
            <p:nvPr/>
          </p:nvSpPr>
          <p:spPr>
            <a:xfrm>
              <a:off x="1416960" y="619920"/>
              <a:ext cx="6330600" cy="390312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56" name="PlaceHolder 1"/>
          <p:cNvSpPr>
            <a:spLocks noGrp="1"/>
          </p:cNvSpPr>
          <p:nvPr>
            <p:ph type="title"/>
          </p:nvPr>
        </p:nvSpPr>
        <p:spPr>
          <a:xfrm>
            <a:off x="1991520" y="2190960"/>
            <a:ext cx="5256720" cy="841320"/>
          </a:xfrm>
          <a:prstGeom prst="rect">
            <a:avLst/>
          </a:prstGeom>
          <a:noFill/>
          <a:ln w="0">
            <a:noFill/>
          </a:ln>
        </p:spPr>
        <p:txBody>
          <a:bodyPr lIns="91440" tIns="91440" rIns="91440" bIns="91440" anchor="ctr">
            <a:noAutofit/>
          </a:bodyPr>
          <a:lstStyle/>
          <a:p>
            <a:pPr indent="0">
              <a:buNone/>
            </a:pPr>
            <a:r>
              <a:rPr lang="fr-FR" sz="5000" b="0" strike="noStrike" spc="-1">
                <a:solidFill>
                  <a:schemeClr val="dk1"/>
                </a:solidFill>
                <a:latin typeface="Arial"/>
              </a:rPr>
              <a:t>Click to edit the title text format</a:t>
            </a:r>
          </a:p>
        </p:txBody>
      </p:sp>
      <p:sp>
        <p:nvSpPr>
          <p:cNvPr id="57" name="PlaceHolder 2"/>
          <p:cNvSpPr>
            <a:spLocks noGrp="1"/>
          </p:cNvSpPr>
          <p:nvPr>
            <p:ph type="title"/>
          </p:nvPr>
        </p:nvSpPr>
        <p:spPr>
          <a:xfrm>
            <a:off x="5365800" y="1349280"/>
            <a:ext cx="1882440" cy="841320"/>
          </a:xfrm>
          <a:prstGeom prst="rect">
            <a:avLst/>
          </a:prstGeom>
          <a:noFill/>
          <a:ln w="0">
            <a:noFill/>
          </a:ln>
        </p:spPr>
        <p:txBody>
          <a:bodyPr lIns="91440" tIns="91440" rIns="91440" bIns="91440" anchor="ctr">
            <a:noAutofit/>
          </a:bodyPr>
          <a:lstStyle/>
          <a:p>
            <a:pPr indent="0" algn="r">
              <a:lnSpc>
                <a:spcPct val="100000"/>
              </a:lnSpc>
              <a:buNone/>
            </a:pPr>
            <a:r>
              <a:rPr lang="fr-FR" sz="6000" b="0" strike="noStrike" spc="-1">
                <a:solidFill>
                  <a:schemeClr val="dk1"/>
                </a:solidFill>
                <a:latin typeface="Bebas Neue"/>
                <a:ea typeface="Bebas Neue"/>
              </a:rPr>
              <a:t>xx%</a:t>
            </a:r>
            <a:endParaRPr lang="fr-FR" sz="6000" b="0" strike="noStrike" spc="-1">
              <a:solidFill>
                <a:schemeClr val="dk1"/>
              </a:solidFill>
              <a:latin typeface="Arial"/>
            </a:endParaRPr>
          </a:p>
        </p:txBody>
      </p:sp>
      <p:sp>
        <p:nvSpPr>
          <p:cNvPr id="58" name="Google Shape;131;p17"/>
          <p:cNvSpPr/>
          <p:nvPr/>
        </p:nvSpPr>
        <p:spPr>
          <a:xfrm rot="5400000">
            <a:off x="-433080" y="233280"/>
            <a:ext cx="176292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lt1"/>
                </a:solidFill>
                <a:latin typeface="Bebas Neue"/>
                <a:ea typeface="Bebas Neue"/>
              </a:rPr>
              <a:t>/(AI)</a:t>
            </a:r>
            <a:endParaRPr lang="en-US" sz="7900" b="0" strike="noStrike" spc="-1">
              <a:solidFill>
                <a:srgbClr val="000000"/>
              </a:solidFill>
              <a:latin typeface="OpenSymbol"/>
            </a:endParaRPr>
          </a:p>
        </p:txBody>
      </p:sp>
      <p:sp>
        <p:nvSpPr>
          <p:cNvPr id="59"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60" name="Google Shape;133;p18"/>
          <p:cNvGrpSpPr/>
          <p:nvPr/>
        </p:nvGrpSpPr>
        <p:grpSpPr>
          <a:xfrm>
            <a:off x="1019880" y="243360"/>
            <a:ext cx="7103880" cy="4656240"/>
            <a:chOff x="1019880" y="243360"/>
            <a:chExt cx="7103880" cy="4656240"/>
          </a:xfrm>
        </p:grpSpPr>
        <p:sp>
          <p:nvSpPr>
            <p:cNvPr id="61" name="Google Shape;134;p18"/>
            <p:cNvSpPr/>
            <p:nvPr/>
          </p:nvSpPr>
          <p:spPr>
            <a:xfrm>
              <a:off x="1019880" y="243360"/>
              <a:ext cx="7103880" cy="4656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2" name="Google Shape;135;p18"/>
            <p:cNvSpPr/>
            <p:nvPr/>
          </p:nvSpPr>
          <p:spPr>
            <a:xfrm>
              <a:off x="1416960" y="619920"/>
              <a:ext cx="6330600" cy="390312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63" name="PlaceHolder 1"/>
          <p:cNvSpPr>
            <a:spLocks noGrp="1"/>
          </p:cNvSpPr>
          <p:nvPr>
            <p:ph type="title"/>
          </p:nvPr>
        </p:nvSpPr>
        <p:spPr>
          <a:xfrm>
            <a:off x="2106000" y="2190960"/>
            <a:ext cx="4944600" cy="841320"/>
          </a:xfrm>
          <a:prstGeom prst="rect">
            <a:avLst/>
          </a:prstGeom>
          <a:noFill/>
          <a:ln w="0">
            <a:noFill/>
          </a:ln>
        </p:spPr>
        <p:txBody>
          <a:bodyPr lIns="91440" tIns="91440" rIns="91440" bIns="91440" anchor="ctr">
            <a:noAutofit/>
          </a:bodyPr>
          <a:lstStyle/>
          <a:p>
            <a:pPr indent="0">
              <a:buNone/>
            </a:pPr>
            <a:r>
              <a:rPr lang="fr-FR" sz="5000" b="0" strike="noStrike" spc="-1">
                <a:solidFill>
                  <a:schemeClr val="dk1"/>
                </a:solidFill>
                <a:latin typeface="Arial"/>
              </a:rPr>
              <a:t>Click to edit the title text format</a:t>
            </a:r>
          </a:p>
        </p:txBody>
      </p:sp>
      <p:sp>
        <p:nvSpPr>
          <p:cNvPr id="64" name="PlaceHolder 2"/>
          <p:cNvSpPr>
            <a:spLocks noGrp="1"/>
          </p:cNvSpPr>
          <p:nvPr>
            <p:ph type="title"/>
          </p:nvPr>
        </p:nvSpPr>
        <p:spPr>
          <a:xfrm>
            <a:off x="3638880" y="1349280"/>
            <a:ext cx="1882440" cy="841320"/>
          </a:xfrm>
          <a:prstGeom prst="rect">
            <a:avLst/>
          </a:prstGeom>
          <a:noFill/>
          <a:ln w="0">
            <a:noFill/>
          </a:ln>
        </p:spPr>
        <p:txBody>
          <a:bodyPr lIns="91440" tIns="91440" rIns="91440" bIns="91440" anchor="ctr">
            <a:noAutofit/>
          </a:bodyPr>
          <a:lstStyle/>
          <a:p>
            <a:pPr indent="0" algn="ctr">
              <a:lnSpc>
                <a:spcPct val="100000"/>
              </a:lnSpc>
              <a:buNone/>
            </a:pPr>
            <a:r>
              <a:rPr lang="fr-FR" sz="6000" b="0" strike="noStrike" spc="-1">
                <a:solidFill>
                  <a:schemeClr val="dk1"/>
                </a:solidFill>
                <a:latin typeface="Bebas Neue"/>
                <a:ea typeface="Bebas Neue"/>
              </a:rPr>
              <a:t>xx%</a:t>
            </a:r>
            <a:endParaRPr lang="fr-FR" sz="6000" b="0" strike="noStrike" spc="-1">
              <a:solidFill>
                <a:schemeClr val="dk1"/>
              </a:solidFill>
              <a:latin typeface="Arial"/>
            </a:endParaRPr>
          </a:p>
        </p:txBody>
      </p:sp>
      <p:sp>
        <p:nvSpPr>
          <p:cNvPr id="65" name="Google Shape;139;p18"/>
          <p:cNvSpPr/>
          <p:nvPr/>
        </p:nvSpPr>
        <p:spPr>
          <a:xfrm rot="5400000">
            <a:off x="-433080" y="233280"/>
            <a:ext cx="1762920" cy="1143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90000"/>
              </a:lnSpc>
              <a:tabLst>
                <a:tab pos="0" algn="l"/>
              </a:tabLst>
            </a:pPr>
            <a:r>
              <a:rPr lang="en" sz="7900" b="0" strike="noStrike" spc="-1">
                <a:solidFill>
                  <a:schemeClr val="lt1"/>
                </a:solidFill>
                <a:latin typeface="Bebas Neue"/>
                <a:ea typeface="Bebas Neue"/>
              </a:rPr>
              <a:t>/(AI)</a:t>
            </a:r>
            <a:endParaRPr lang="en-US" sz="7900" b="0" strike="noStrike" spc="-1">
              <a:solidFill>
                <a:srgbClr val="000000"/>
              </a:solidFill>
              <a:latin typeface="OpenSymbol"/>
            </a:endParaRPr>
          </a:p>
        </p:txBody>
      </p:sp>
      <p:grpSp>
        <p:nvGrpSpPr>
          <p:cNvPr id="66" name="Google Shape;140;p18"/>
          <p:cNvGrpSpPr/>
          <p:nvPr/>
        </p:nvGrpSpPr>
        <p:grpSpPr>
          <a:xfrm>
            <a:off x="4194000" y="4514400"/>
            <a:ext cx="772200" cy="195840"/>
            <a:chOff x="4194000" y="4514400"/>
            <a:chExt cx="772200" cy="195840"/>
          </a:xfrm>
        </p:grpSpPr>
        <p:sp>
          <p:nvSpPr>
            <p:cNvPr id="67" name="Google Shape;141;p18"/>
            <p:cNvSpPr/>
            <p:nvPr/>
          </p:nvSpPr>
          <p:spPr>
            <a:xfrm>
              <a:off x="4848120" y="451440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9" h="4203">
                  <a:moveTo>
                    <a:pt x="2092" y="1"/>
                  </a:moveTo>
                  <a:lnTo>
                    <a:pt x="1" y="2111"/>
                  </a:lnTo>
                  <a:lnTo>
                    <a:pt x="2092" y="4202"/>
                  </a:lnTo>
                  <a:lnTo>
                    <a:pt x="2538" y="3756"/>
                  </a:lnTo>
                  <a:lnTo>
                    <a:pt x="874" y="2111"/>
                  </a:lnTo>
                  <a:lnTo>
                    <a:pt x="2538" y="447"/>
                  </a:lnTo>
                  <a:lnTo>
                    <a:pt x="2092"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8" name="Google Shape;142;p18"/>
            <p:cNvSpPr/>
            <p:nvPr/>
          </p:nvSpPr>
          <p:spPr>
            <a:xfrm>
              <a:off x="4629960" y="451440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8" h="4203">
                  <a:moveTo>
                    <a:pt x="2091" y="1"/>
                  </a:moveTo>
                  <a:lnTo>
                    <a:pt x="0" y="2111"/>
                  </a:lnTo>
                  <a:lnTo>
                    <a:pt x="2091" y="4202"/>
                  </a:lnTo>
                  <a:lnTo>
                    <a:pt x="2538" y="3756"/>
                  </a:lnTo>
                  <a:lnTo>
                    <a:pt x="894" y="2111"/>
                  </a:lnTo>
                  <a:lnTo>
                    <a:pt x="2538" y="447"/>
                  </a:lnTo>
                  <a:lnTo>
                    <a:pt x="2091"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9" name="Google Shape;143;p18"/>
            <p:cNvSpPr/>
            <p:nvPr/>
          </p:nvSpPr>
          <p:spPr>
            <a:xfrm>
              <a:off x="4412160" y="451440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8" h="4203">
                  <a:moveTo>
                    <a:pt x="2111" y="1"/>
                  </a:moveTo>
                  <a:lnTo>
                    <a:pt x="0" y="2111"/>
                  </a:lnTo>
                  <a:lnTo>
                    <a:pt x="2111" y="4202"/>
                  </a:lnTo>
                  <a:lnTo>
                    <a:pt x="2537" y="3756"/>
                  </a:lnTo>
                  <a:lnTo>
                    <a:pt x="893" y="2111"/>
                  </a:lnTo>
                  <a:lnTo>
                    <a:pt x="2537" y="447"/>
                  </a:lnTo>
                  <a:lnTo>
                    <a:pt x="2111"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0" name="Google Shape;144;p18"/>
            <p:cNvSpPr/>
            <p:nvPr/>
          </p:nvSpPr>
          <p:spPr>
            <a:xfrm>
              <a:off x="4194000" y="4514400"/>
              <a:ext cx="119160" cy="195840"/>
            </a:xfrm>
            <a:custGeom>
              <a:avLst/>
              <a:gdLst>
                <a:gd name="textAreaLeft" fmla="*/ 0 w 119160"/>
                <a:gd name="textAreaRight" fmla="*/ 119520 w 119160"/>
                <a:gd name="textAreaTop" fmla="*/ 0 h 195840"/>
                <a:gd name="textAreaBottom" fmla="*/ 196200 h 195840"/>
              </a:gdLst>
              <a:ahLst/>
              <a:cxnLst/>
              <a:rect l="textAreaLeft" t="textAreaTop" r="textAreaRight" b="textAreaBottom"/>
              <a:pathLst>
                <a:path w="2559" h="4203">
                  <a:moveTo>
                    <a:pt x="2112" y="1"/>
                  </a:moveTo>
                  <a:lnTo>
                    <a:pt x="1" y="2111"/>
                  </a:lnTo>
                  <a:lnTo>
                    <a:pt x="2112" y="4202"/>
                  </a:lnTo>
                  <a:lnTo>
                    <a:pt x="2558" y="3756"/>
                  </a:lnTo>
                  <a:lnTo>
                    <a:pt x="894" y="2111"/>
                  </a:lnTo>
                  <a:lnTo>
                    <a:pt x="2558" y="447"/>
                  </a:lnTo>
                  <a:lnTo>
                    <a:pt x="2112"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PlaceHolder 1"/>
          <p:cNvSpPr>
            <a:spLocks noGrp="1"/>
          </p:cNvSpPr>
          <p:nvPr>
            <p:ph type="title"/>
          </p:nvPr>
        </p:nvSpPr>
        <p:spPr>
          <a:xfrm>
            <a:off x="3457440" y="762120"/>
            <a:ext cx="4657320" cy="28285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700" b="0" strike="noStrike" spc="-1" dirty="0">
                <a:solidFill>
                  <a:schemeClr val="accent1"/>
                </a:solidFill>
                <a:latin typeface="Bahnschrift Condensed" panose="020B0502040204020203" pitchFamily="34" charset="0"/>
                <a:ea typeface="Bebas Neue"/>
              </a:rPr>
              <a:t>Integration of Applied Physics and </a:t>
            </a:r>
            <a:r>
              <a:rPr lang="en" sz="4700" spc="-1" dirty="0" smtClean="0">
                <a:solidFill>
                  <a:schemeClr val="accent1"/>
                </a:solidFill>
                <a:latin typeface="Bahnschrift Condensed" panose="020B0502040204020203" pitchFamily="34" charset="0"/>
                <a:ea typeface="Bebas Neue"/>
              </a:rPr>
              <a:t>CS</a:t>
            </a:r>
            <a:r>
              <a:rPr lang="en" sz="4700" b="0" strike="noStrike" spc="-1" dirty="0" smtClean="0">
                <a:solidFill>
                  <a:schemeClr val="accent1"/>
                </a:solidFill>
                <a:latin typeface="Bahnschrift Condensed" panose="020B0502040204020203" pitchFamily="34" charset="0"/>
                <a:ea typeface="Bebas Neue"/>
              </a:rPr>
              <a:t> </a:t>
            </a:r>
            <a:r>
              <a:rPr lang="en" sz="4700" b="0" strike="noStrike" spc="-1" dirty="0">
                <a:solidFill>
                  <a:schemeClr val="accent1"/>
                </a:solidFill>
                <a:latin typeface="Bahnschrift Condensed" panose="020B0502040204020203" pitchFamily="34" charset="0"/>
                <a:ea typeface="Bebas Neue"/>
              </a:rPr>
              <a:t>in MRI</a:t>
            </a:r>
            <a:endParaRPr lang="fr-FR" sz="4700" b="0" strike="noStrike" spc="-1" dirty="0">
              <a:solidFill>
                <a:schemeClr val="dk1"/>
              </a:solidFill>
              <a:latin typeface="Bahnschrift Condensed" panose="020B0502040204020203" pitchFamily="34" charset="0"/>
            </a:endParaRPr>
          </a:p>
        </p:txBody>
      </p:sp>
      <p:grpSp>
        <p:nvGrpSpPr>
          <p:cNvPr id="249" name="Google Shape;340;p39"/>
          <p:cNvGrpSpPr/>
          <p:nvPr/>
        </p:nvGrpSpPr>
        <p:grpSpPr>
          <a:xfrm>
            <a:off x="-717120" y="1417680"/>
            <a:ext cx="3692520" cy="3911760"/>
            <a:chOff x="-717120" y="1417680"/>
            <a:chExt cx="3692520" cy="3911760"/>
          </a:xfrm>
        </p:grpSpPr>
        <p:sp>
          <p:nvSpPr>
            <p:cNvPr id="250" name="Google Shape;341;p39"/>
            <p:cNvSpPr/>
            <p:nvPr/>
          </p:nvSpPr>
          <p:spPr>
            <a:xfrm>
              <a:off x="954000" y="2305800"/>
              <a:ext cx="387000" cy="387000"/>
            </a:xfrm>
            <a:custGeom>
              <a:avLst/>
              <a:gdLst>
                <a:gd name="textAreaLeft" fmla="*/ 0 w 387000"/>
                <a:gd name="textAreaRight" fmla="*/ 387360 w 387000"/>
                <a:gd name="textAreaTop" fmla="*/ 0 h 387000"/>
                <a:gd name="textAreaBottom" fmla="*/ 387360 h 387000"/>
              </a:gdLst>
              <a:ahLst/>
              <a:cxnLst/>
              <a:rect l="textAreaLeft" t="textAreaTop" r="textAreaRight" b="textAreaBottom"/>
              <a:pathLst>
                <a:path w="10129" h="10129">
                  <a:moveTo>
                    <a:pt x="5075" y="0"/>
                  </a:moveTo>
                  <a:cubicBezTo>
                    <a:pt x="2274" y="0"/>
                    <a:pt x="0" y="2274"/>
                    <a:pt x="0" y="5075"/>
                  </a:cubicBezTo>
                  <a:cubicBezTo>
                    <a:pt x="0" y="7855"/>
                    <a:pt x="2274" y="10129"/>
                    <a:pt x="5075" y="10129"/>
                  </a:cubicBezTo>
                  <a:cubicBezTo>
                    <a:pt x="7876" y="10129"/>
                    <a:pt x="10129" y="7855"/>
                    <a:pt x="10129" y="5075"/>
                  </a:cubicBezTo>
                  <a:cubicBezTo>
                    <a:pt x="10129" y="2274"/>
                    <a:pt x="7876" y="0"/>
                    <a:pt x="5075" y="0"/>
                  </a:cubicBez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51" name="Google Shape;342;p39"/>
            <p:cNvSpPr/>
            <p:nvPr/>
          </p:nvSpPr>
          <p:spPr>
            <a:xfrm>
              <a:off x="1689480" y="1808640"/>
              <a:ext cx="188280" cy="188280"/>
            </a:xfrm>
            <a:custGeom>
              <a:avLst/>
              <a:gdLst>
                <a:gd name="textAreaLeft" fmla="*/ 0 w 188280"/>
                <a:gd name="textAreaRight" fmla="*/ 188640 w 188280"/>
                <a:gd name="textAreaTop" fmla="*/ 0 h 188280"/>
                <a:gd name="textAreaBottom" fmla="*/ 188640 h 188280"/>
              </a:gdLst>
              <a:ahLst/>
              <a:cxnLst/>
              <a:rect l="textAreaLeft" t="textAreaTop" r="textAreaRight" b="textAreaBottom"/>
              <a:pathLst>
                <a:path w="4933" h="4934">
                  <a:moveTo>
                    <a:pt x="2476" y="1"/>
                  </a:moveTo>
                  <a:cubicBezTo>
                    <a:pt x="1096" y="1"/>
                    <a:pt x="0" y="1097"/>
                    <a:pt x="0" y="2477"/>
                  </a:cubicBezTo>
                  <a:cubicBezTo>
                    <a:pt x="0" y="3837"/>
                    <a:pt x="1096" y="4933"/>
                    <a:pt x="2476" y="4933"/>
                  </a:cubicBezTo>
                  <a:cubicBezTo>
                    <a:pt x="3836" y="4933"/>
                    <a:pt x="4932" y="3837"/>
                    <a:pt x="4932" y="2477"/>
                  </a:cubicBezTo>
                  <a:cubicBezTo>
                    <a:pt x="4932" y="1097"/>
                    <a:pt x="3836" y="1"/>
                    <a:pt x="2476" y="1"/>
                  </a:cubicBez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52" name="Google Shape;343;p39"/>
            <p:cNvSpPr/>
            <p:nvPr/>
          </p:nvSpPr>
          <p:spPr>
            <a:xfrm>
              <a:off x="2318400" y="1483200"/>
              <a:ext cx="189000" cy="189000"/>
            </a:xfrm>
            <a:custGeom>
              <a:avLst/>
              <a:gdLst>
                <a:gd name="textAreaLeft" fmla="*/ 0 w 189000"/>
                <a:gd name="textAreaRight" fmla="*/ 189360 w 189000"/>
                <a:gd name="textAreaTop" fmla="*/ 0 h 189000"/>
                <a:gd name="textAreaBottom" fmla="*/ 189360 h 189000"/>
              </a:gdLst>
              <a:ahLst/>
              <a:cxnLst/>
              <a:rect l="textAreaLeft" t="textAreaTop" r="textAreaRight" b="textAreaBottom"/>
              <a:pathLst>
                <a:path w="4953" h="4953">
                  <a:moveTo>
                    <a:pt x="2477" y="0"/>
                  </a:moveTo>
                  <a:cubicBezTo>
                    <a:pt x="1117" y="0"/>
                    <a:pt x="0" y="1117"/>
                    <a:pt x="0" y="2476"/>
                  </a:cubicBezTo>
                  <a:cubicBezTo>
                    <a:pt x="0" y="3836"/>
                    <a:pt x="1117" y="4953"/>
                    <a:pt x="2477" y="4953"/>
                  </a:cubicBezTo>
                  <a:cubicBezTo>
                    <a:pt x="3836" y="4953"/>
                    <a:pt x="4953" y="3836"/>
                    <a:pt x="4953" y="2476"/>
                  </a:cubicBezTo>
                  <a:cubicBezTo>
                    <a:pt x="4953" y="1117"/>
                    <a:pt x="3836" y="0"/>
                    <a:pt x="2477" y="0"/>
                  </a:cubicBez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53" name="Google Shape;344;p39"/>
            <p:cNvSpPr/>
            <p:nvPr/>
          </p:nvSpPr>
          <p:spPr>
            <a:xfrm>
              <a:off x="2602800" y="2936160"/>
              <a:ext cx="167400" cy="167400"/>
            </a:xfrm>
            <a:custGeom>
              <a:avLst/>
              <a:gdLst>
                <a:gd name="textAreaLeft" fmla="*/ 0 w 167400"/>
                <a:gd name="textAreaRight" fmla="*/ 167760 w 167400"/>
                <a:gd name="textAreaTop" fmla="*/ 0 h 167400"/>
                <a:gd name="textAreaBottom" fmla="*/ 167760 h 167400"/>
              </a:gdLst>
              <a:ahLst/>
              <a:cxnLst/>
              <a:rect l="textAreaLeft" t="textAreaTop" r="textAreaRight" b="textAreaBottom"/>
              <a:pathLst>
                <a:path w="4385" h="4386">
                  <a:moveTo>
                    <a:pt x="2192" y="1"/>
                  </a:moveTo>
                  <a:cubicBezTo>
                    <a:pt x="974" y="1"/>
                    <a:pt x="0" y="975"/>
                    <a:pt x="0" y="2193"/>
                  </a:cubicBezTo>
                  <a:cubicBezTo>
                    <a:pt x="0" y="3411"/>
                    <a:pt x="974" y="4385"/>
                    <a:pt x="2192" y="4385"/>
                  </a:cubicBezTo>
                  <a:cubicBezTo>
                    <a:pt x="3410" y="4385"/>
                    <a:pt x="4384" y="3411"/>
                    <a:pt x="4384" y="2193"/>
                  </a:cubicBezTo>
                  <a:cubicBezTo>
                    <a:pt x="4384" y="975"/>
                    <a:pt x="3410" y="1"/>
                    <a:pt x="2192" y="1"/>
                  </a:cubicBez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83880" bIns="8388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54" name="Google Shape;345;p39"/>
            <p:cNvSpPr/>
            <p:nvPr/>
          </p:nvSpPr>
          <p:spPr>
            <a:xfrm>
              <a:off x="2546640" y="2906640"/>
              <a:ext cx="176760" cy="185400"/>
            </a:xfrm>
            <a:custGeom>
              <a:avLst/>
              <a:gdLst>
                <a:gd name="textAreaLeft" fmla="*/ 0 w 176760"/>
                <a:gd name="textAreaRight" fmla="*/ 177120 w 176760"/>
                <a:gd name="textAreaTop" fmla="*/ 0 h 185400"/>
                <a:gd name="textAreaBottom" fmla="*/ 185760 h 185400"/>
              </a:gdLst>
              <a:ahLst/>
              <a:cxnLst/>
              <a:rect l="textAreaLeft" t="textAreaTop" r="textAreaRight" b="textAreaBottom"/>
              <a:pathLst>
                <a:path w="4629" h="4852">
                  <a:moveTo>
                    <a:pt x="163" y="1"/>
                  </a:moveTo>
                  <a:cubicBezTo>
                    <a:pt x="163" y="1"/>
                    <a:pt x="1" y="2660"/>
                    <a:pt x="143" y="2944"/>
                  </a:cubicBezTo>
                  <a:cubicBezTo>
                    <a:pt x="285" y="3228"/>
                    <a:pt x="4121" y="4852"/>
                    <a:pt x="4121" y="4852"/>
                  </a:cubicBezTo>
                  <a:lnTo>
                    <a:pt x="4629" y="1624"/>
                  </a:lnTo>
                  <a:lnTo>
                    <a:pt x="163" y="1"/>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55" name="Google Shape;346;p39"/>
            <p:cNvSpPr/>
            <p:nvPr/>
          </p:nvSpPr>
          <p:spPr>
            <a:xfrm>
              <a:off x="2448720" y="2421360"/>
              <a:ext cx="102960" cy="174240"/>
            </a:xfrm>
            <a:custGeom>
              <a:avLst/>
              <a:gdLst>
                <a:gd name="textAreaLeft" fmla="*/ 0 w 102960"/>
                <a:gd name="textAreaRight" fmla="*/ 103320 w 102960"/>
                <a:gd name="textAreaTop" fmla="*/ 0 h 174240"/>
                <a:gd name="textAreaBottom" fmla="*/ 174600 h 174240"/>
              </a:gdLst>
              <a:ahLst/>
              <a:cxnLst/>
              <a:rect l="textAreaLeft" t="textAreaTop" r="textAreaRight" b="textAreaBottom"/>
              <a:pathLst>
                <a:path w="2700" h="4568">
                  <a:moveTo>
                    <a:pt x="569" y="1"/>
                  </a:moveTo>
                  <a:lnTo>
                    <a:pt x="0" y="4568"/>
                  </a:lnTo>
                  <a:lnTo>
                    <a:pt x="2700" y="2721"/>
                  </a:lnTo>
                  <a:lnTo>
                    <a:pt x="569" y="1"/>
                  </a:lnTo>
                  <a:close/>
                </a:path>
              </a:pathLst>
            </a:custGeom>
            <a:solidFill>
              <a:srgbClr val="3D3D3C"/>
            </a:solidFill>
            <a:ln w="0">
              <a:noFill/>
            </a:ln>
          </p:spPr>
          <p:style>
            <a:lnRef idx="0">
              <a:scrgbClr r="0" g="0" b="0"/>
            </a:lnRef>
            <a:fillRef idx="0">
              <a:scrgbClr r="0" g="0" b="0"/>
            </a:fillRef>
            <a:effectRef idx="0">
              <a:scrgbClr r="0" g="0" b="0"/>
            </a:effectRef>
            <a:fontRef idx="minor"/>
          </p:style>
          <p:txBody>
            <a:bodyPr tIns="87120" bIns="871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56" name="Google Shape;347;p39"/>
            <p:cNvSpPr/>
            <p:nvPr/>
          </p:nvSpPr>
          <p:spPr>
            <a:xfrm>
              <a:off x="2330640" y="1512000"/>
              <a:ext cx="219600" cy="304200"/>
            </a:xfrm>
            <a:custGeom>
              <a:avLst/>
              <a:gdLst>
                <a:gd name="textAreaLeft" fmla="*/ 0 w 219600"/>
                <a:gd name="textAreaRight" fmla="*/ 219960 w 219600"/>
                <a:gd name="textAreaTop" fmla="*/ 0 h 304200"/>
                <a:gd name="textAreaBottom" fmla="*/ 304560 h 304200"/>
              </a:gdLst>
              <a:ahLst/>
              <a:cxnLst/>
              <a:rect l="textAreaLeft" t="textAreaTop" r="textAreaRight" b="textAreaBottom"/>
              <a:pathLst>
                <a:path w="5746" h="7957">
                  <a:moveTo>
                    <a:pt x="3614" y="0"/>
                  </a:moveTo>
                  <a:lnTo>
                    <a:pt x="1" y="1401"/>
                  </a:lnTo>
                  <a:lnTo>
                    <a:pt x="3391" y="7957"/>
                  </a:lnTo>
                  <a:lnTo>
                    <a:pt x="5745" y="6942"/>
                  </a:lnTo>
                  <a:lnTo>
                    <a:pt x="3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57" name="Google Shape;348;p39"/>
            <p:cNvSpPr/>
            <p:nvPr/>
          </p:nvSpPr>
          <p:spPr>
            <a:xfrm>
              <a:off x="1708920" y="1845000"/>
              <a:ext cx="324360" cy="339840"/>
            </a:xfrm>
            <a:custGeom>
              <a:avLst/>
              <a:gdLst>
                <a:gd name="textAreaLeft" fmla="*/ 0 w 324360"/>
                <a:gd name="textAreaRight" fmla="*/ 324720 w 324360"/>
                <a:gd name="textAreaTop" fmla="*/ 0 h 339840"/>
                <a:gd name="textAreaBottom" fmla="*/ 340200 h 339840"/>
              </a:gdLst>
              <a:ahLst/>
              <a:cxnLst/>
              <a:rect l="textAreaLeft" t="textAreaTop" r="textAreaRight" b="textAreaBottom"/>
              <a:pathLst>
                <a:path w="8485" h="8892">
                  <a:moveTo>
                    <a:pt x="3025" y="1"/>
                  </a:moveTo>
                  <a:lnTo>
                    <a:pt x="1" y="2071"/>
                  </a:lnTo>
                  <a:lnTo>
                    <a:pt x="5785" y="8891"/>
                  </a:lnTo>
                  <a:lnTo>
                    <a:pt x="8485" y="6760"/>
                  </a:lnTo>
                  <a:lnTo>
                    <a:pt x="3025" y="1"/>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58" name="Google Shape;349;p39"/>
            <p:cNvSpPr/>
            <p:nvPr/>
          </p:nvSpPr>
          <p:spPr>
            <a:xfrm>
              <a:off x="202320" y="3447360"/>
              <a:ext cx="611640" cy="592200"/>
            </a:xfrm>
            <a:custGeom>
              <a:avLst/>
              <a:gdLst>
                <a:gd name="textAreaLeft" fmla="*/ 0 w 611640"/>
                <a:gd name="textAreaRight" fmla="*/ 612000 w 611640"/>
                <a:gd name="textAreaTop" fmla="*/ 0 h 592200"/>
                <a:gd name="textAreaBottom" fmla="*/ 592560 h 592200"/>
              </a:gdLst>
              <a:ahLst/>
              <a:cxnLst/>
              <a:rect l="textAreaLeft" t="textAreaTop" r="textAreaRight" b="textAreaBottom"/>
              <a:pathLst>
                <a:path w="15995" h="15488">
                  <a:moveTo>
                    <a:pt x="2091" y="1"/>
                  </a:moveTo>
                  <a:lnTo>
                    <a:pt x="0" y="3147"/>
                  </a:lnTo>
                  <a:lnTo>
                    <a:pt x="15447" y="15488"/>
                  </a:lnTo>
                  <a:lnTo>
                    <a:pt x="15995" y="15163"/>
                  </a:lnTo>
                  <a:lnTo>
                    <a:pt x="2091" y="1"/>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59" name="Google Shape;350;p39"/>
            <p:cNvSpPr/>
            <p:nvPr/>
          </p:nvSpPr>
          <p:spPr>
            <a:xfrm>
              <a:off x="1522440" y="2454840"/>
              <a:ext cx="937800" cy="1208160"/>
            </a:xfrm>
            <a:custGeom>
              <a:avLst/>
              <a:gdLst>
                <a:gd name="textAreaLeft" fmla="*/ 0 w 937800"/>
                <a:gd name="textAreaRight" fmla="*/ 938160 w 937800"/>
                <a:gd name="textAreaTop" fmla="*/ 0 h 1208160"/>
                <a:gd name="textAreaBottom" fmla="*/ 1208520 h 1208160"/>
              </a:gdLst>
              <a:ahLst/>
              <a:cxnLst/>
              <a:rect l="textAreaLeft" t="textAreaTop" r="textAreaRight" b="textAreaBottom"/>
              <a:pathLst>
                <a:path w="24520" h="31587">
                  <a:moveTo>
                    <a:pt x="11265" y="0"/>
                  </a:moveTo>
                  <a:lnTo>
                    <a:pt x="0" y="15427"/>
                  </a:lnTo>
                  <a:lnTo>
                    <a:pt x="13823" y="22247"/>
                  </a:lnTo>
                  <a:cubicBezTo>
                    <a:pt x="13823" y="22247"/>
                    <a:pt x="12057" y="24682"/>
                    <a:pt x="10656" y="27159"/>
                  </a:cubicBezTo>
                  <a:cubicBezTo>
                    <a:pt x="9362" y="29415"/>
                    <a:pt x="9617" y="31587"/>
                    <a:pt x="10656" y="31587"/>
                  </a:cubicBezTo>
                  <a:cubicBezTo>
                    <a:pt x="10757" y="31587"/>
                    <a:pt x="10866" y="31566"/>
                    <a:pt x="10981" y="31523"/>
                  </a:cubicBezTo>
                  <a:cubicBezTo>
                    <a:pt x="12280" y="31056"/>
                    <a:pt x="17862" y="26651"/>
                    <a:pt x="17862" y="26651"/>
                  </a:cubicBezTo>
                  <a:lnTo>
                    <a:pt x="24520" y="18877"/>
                  </a:lnTo>
                  <a:lnTo>
                    <a:pt x="11265" y="0"/>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0" name="Google Shape;351;p39"/>
            <p:cNvSpPr/>
            <p:nvPr/>
          </p:nvSpPr>
          <p:spPr>
            <a:xfrm>
              <a:off x="1942560" y="3447360"/>
              <a:ext cx="252720" cy="213120"/>
            </a:xfrm>
            <a:custGeom>
              <a:avLst/>
              <a:gdLst>
                <a:gd name="textAreaLeft" fmla="*/ 0 w 252720"/>
                <a:gd name="textAreaRight" fmla="*/ 253080 w 252720"/>
                <a:gd name="textAreaTop" fmla="*/ 0 h 213120"/>
                <a:gd name="textAreaBottom" fmla="*/ 213480 h 213120"/>
              </a:gdLst>
              <a:ahLst/>
              <a:cxnLst/>
              <a:rect l="textAreaLeft" t="textAreaTop" r="textAreaRight" b="textAreaBottom"/>
              <a:pathLst>
                <a:path w="6618" h="5583">
                  <a:moveTo>
                    <a:pt x="6374" y="1"/>
                  </a:moveTo>
                  <a:lnTo>
                    <a:pt x="0" y="5583"/>
                  </a:lnTo>
                  <a:cubicBezTo>
                    <a:pt x="1137" y="5177"/>
                    <a:pt x="5521" y="1787"/>
                    <a:pt x="6617" y="914"/>
                  </a:cubicBezTo>
                  <a:lnTo>
                    <a:pt x="6374" y="1"/>
                  </a:ln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1" name="Google Shape;352;p39"/>
            <p:cNvSpPr/>
            <p:nvPr/>
          </p:nvSpPr>
          <p:spPr>
            <a:xfrm>
              <a:off x="1843920" y="2265120"/>
              <a:ext cx="119160" cy="358560"/>
            </a:xfrm>
            <a:custGeom>
              <a:avLst/>
              <a:gdLst>
                <a:gd name="textAreaLeft" fmla="*/ 0 w 119160"/>
                <a:gd name="textAreaRight" fmla="*/ 119520 w 119160"/>
                <a:gd name="textAreaTop" fmla="*/ 0 h 358560"/>
                <a:gd name="textAreaBottom" fmla="*/ 358920 h 358560"/>
              </a:gdLst>
              <a:ahLst/>
              <a:cxnLst/>
              <a:rect l="textAreaLeft" t="textAreaTop" r="textAreaRight" b="textAreaBottom"/>
              <a:pathLst>
                <a:path w="3127" h="9379">
                  <a:moveTo>
                    <a:pt x="1056" y="1"/>
                  </a:moveTo>
                  <a:lnTo>
                    <a:pt x="0" y="9378"/>
                  </a:lnTo>
                  <a:lnTo>
                    <a:pt x="3126" y="7917"/>
                  </a:lnTo>
                  <a:lnTo>
                    <a:pt x="1056" y="1"/>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62" name="Google Shape;353;p39"/>
            <p:cNvSpPr/>
            <p:nvPr/>
          </p:nvSpPr>
          <p:spPr>
            <a:xfrm>
              <a:off x="2133360" y="2968920"/>
              <a:ext cx="579240" cy="556920"/>
            </a:xfrm>
            <a:custGeom>
              <a:avLst/>
              <a:gdLst>
                <a:gd name="textAreaLeft" fmla="*/ 0 w 579240"/>
                <a:gd name="textAreaRight" fmla="*/ 579600 w 579240"/>
                <a:gd name="textAreaTop" fmla="*/ 0 h 556920"/>
                <a:gd name="textAreaBottom" fmla="*/ 557280 h 556920"/>
              </a:gdLst>
              <a:ahLst/>
              <a:cxnLst/>
              <a:rect l="textAreaLeft" t="textAreaTop" r="textAreaRight" b="textAreaBottom"/>
              <a:pathLst>
                <a:path w="15153" h="14563">
                  <a:moveTo>
                    <a:pt x="10728" y="0"/>
                  </a:moveTo>
                  <a:cubicBezTo>
                    <a:pt x="10728" y="0"/>
                    <a:pt x="2182" y="4364"/>
                    <a:pt x="1127" y="6617"/>
                  </a:cubicBezTo>
                  <a:cubicBezTo>
                    <a:pt x="124" y="8758"/>
                    <a:pt x="1" y="14563"/>
                    <a:pt x="1871" y="14563"/>
                  </a:cubicBezTo>
                  <a:cubicBezTo>
                    <a:pt x="1969" y="14563"/>
                    <a:pt x="2073" y="14547"/>
                    <a:pt x="2182" y="14513"/>
                  </a:cubicBezTo>
                  <a:cubicBezTo>
                    <a:pt x="4374" y="13823"/>
                    <a:pt x="15152" y="3715"/>
                    <a:pt x="15152" y="3715"/>
                  </a:cubicBezTo>
                  <a:lnTo>
                    <a:pt x="14016" y="1259"/>
                  </a:lnTo>
                  <a:lnTo>
                    <a:pt x="10728" y="0"/>
                  </a:ln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3" name="Google Shape;354;p39"/>
            <p:cNvSpPr/>
            <p:nvPr/>
          </p:nvSpPr>
          <p:spPr>
            <a:xfrm>
              <a:off x="2400120" y="2523240"/>
              <a:ext cx="345240" cy="469440"/>
            </a:xfrm>
            <a:custGeom>
              <a:avLst/>
              <a:gdLst>
                <a:gd name="textAreaLeft" fmla="*/ 0 w 345240"/>
                <a:gd name="textAreaRight" fmla="*/ 345600 w 345240"/>
                <a:gd name="textAreaTop" fmla="*/ 0 h 469440"/>
                <a:gd name="textAreaBottom" fmla="*/ 469800 h 469440"/>
              </a:gdLst>
              <a:ahLst/>
              <a:cxnLst/>
              <a:rect l="textAreaLeft" t="textAreaTop" r="textAreaRight" b="textAreaBottom"/>
              <a:pathLst>
                <a:path w="9033" h="12281">
                  <a:moveTo>
                    <a:pt x="4364" y="1"/>
                  </a:moveTo>
                  <a:lnTo>
                    <a:pt x="0" y="610"/>
                  </a:lnTo>
                  <a:lnTo>
                    <a:pt x="3735" y="10718"/>
                  </a:lnTo>
                  <a:lnTo>
                    <a:pt x="7511" y="12281"/>
                  </a:lnTo>
                  <a:lnTo>
                    <a:pt x="9033" y="11266"/>
                  </a:lnTo>
                  <a:lnTo>
                    <a:pt x="4364" y="1"/>
                  </a:ln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4" name="Google Shape;355;p39"/>
            <p:cNvSpPr/>
            <p:nvPr/>
          </p:nvSpPr>
          <p:spPr>
            <a:xfrm>
              <a:off x="2585520" y="2585880"/>
              <a:ext cx="159480" cy="382680"/>
            </a:xfrm>
            <a:custGeom>
              <a:avLst/>
              <a:gdLst>
                <a:gd name="textAreaLeft" fmla="*/ 0 w 159480"/>
                <a:gd name="textAreaRight" fmla="*/ 159840 w 159480"/>
                <a:gd name="textAreaTop" fmla="*/ 0 h 382680"/>
                <a:gd name="textAreaBottom" fmla="*/ 383040 h 382680"/>
              </a:gdLst>
              <a:ahLst/>
              <a:cxnLst/>
              <a:rect l="textAreaLeft" t="textAreaTop" r="textAreaRight" b="textAreaBottom"/>
              <a:pathLst>
                <a:path w="4182" h="10008">
                  <a:moveTo>
                    <a:pt x="1" y="1"/>
                  </a:moveTo>
                  <a:lnTo>
                    <a:pt x="3614" y="10007"/>
                  </a:lnTo>
                  <a:lnTo>
                    <a:pt x="4182" y="9622"/>
                  </a:lnTo>
                  <a:lnTo>
                    <a:pt x="183" y="1"/>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5" name="Google Shape;356;p39"/>
            <p:cNvSpPr/>
            <p:nvPr/>
          </p:nvSpPr>
          <p:spPr>
            <a:xfrm>
              <a:off x="2341080" y="2421360"/>
              <a:ext cx="256680" cy="256680"/>
            </a:xfrm>
            <a:custGeom>
              <a:avLst/>
              <a:gdLst>
                <a:gd name="textAreaLeft" fmla="*/ 0 w 256680"/>
                <a:gd name="textAreaRight" fmla="*/ 257040 w 256680"/>
                <a:gd name="textAreaTop" fmla="*/ 0 h 256680"/>
                <a:gd name="textAreaBottom" fmla="*/ 257040 h 256680"/>
              </a:gdLst>
              <a:ahLst/>
              <a:cxnLst/>
              <a:rect l="textAreaLeft" t="textAreaTop" r="textAreaRight" b="textAreaBottom"/>
              <a:pathLst>
                <a:path w="6720" h="6720">
                  <a:moveTo>
                    <a:pt x="3350" y="1"/>
                  </a:moveTo>
                  <a:cubicBezTo>
                    <a:pt x="1503" y="1"/>
                    <a:pt x="1" y="1503"/>
                    <a:pt x="1" y="3370"/>
                  </a:cubicBezTo>
                  <a:cubicBezTo>
                    <a:pt x="1" y="5217"/>
                    <a:pt x="1503" y="6719"/>
                    <a:pt x="3350" y="6719"/>
                  </a:cubicBezTo>
                  <a:cubicBezTo>
                    <a:pt x="5217" y="6719"/>
                    <a:pt x="6719" y="5217"/>
                    <a:pt x="6719" y="3370"/>
                  </a:cubicBezTo>
                  <a:cubicBezTo>
                    <a:pt x="6719" y="1503"/>
                    <a:pt x="5217" y="1"/>
                    <a:pt x="3350" y="1"/>
                  </a:cubicBez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66" name="Google Shape;357;p39"/>
            <p:cNvSpPr/>
            <p:nvPr/>
          </p:nvSpPr>
          <p:spPr>
            <a:xfrm>
              <a:off x="2465280" y="2421360"/>
              <a:ext cx="132480" cy="186840"/>
            </a:xfrm>
            <a:custGeom>
              <a:avLst/>
              <a:gdLst>
                <a:gd name="textAreaLeft" fmla="*/ 0 w 132480"/>
                <a:gd name="textAreaRight" fmla="*/ 132840 w 132480"/>
                <a:gd name="textAreaTop" fmla="*/ 0 h 186840"/>
                <a:gd name="textAreaBottom" fmla="*/ 187200 h 186840"/>
              </a:gdLst>
              <a:ahLst/>
              <a:cxnLst/>
              <a:rect l="textAreaLeft" t="textAreaTop" r="textAreaRight" b="textAreaBottom"/>
              <a:pathLst>
                <a:path w="3472" h="4893">
                  <a:moveTo>
                    <a:pt x="102" y="1"/>
                  </a:moveTo>
                  <a:cubicBezTo>
                    <a:pt x="61" y="1"/>
                    <a:pt x="41" y="21"/>
                    <a:pt x="0" y="21"/>
                  </a:cubicBezTo>
                  <a:cubicBezTo>
                    <a:pt x="1827" y="589"/>
                    <a:pt x="3147" y="2294"/>
                    <a:pt x="3147" y="4304"/>
                  </a:cubicBezTo>
                  <a:cubicBezTo>
                    <a:pt x="3147" y="4507"/>
                    <a:pt x="3126" y="4689"/>
                    <a:pt x="3106" y="4892"/>
                  </a:cubicBezTo>
                  <a:cubicBezTo>
                    <a:pt x="3329" y="4426"/>
                    <a:pt x="3471" y="3918"/>
                    <a:pt x="3471" y="3370"/>
                  </a:cubicBezTo>
                  <a:cubicBezTo>
                    <a:pt x="3471" y="1503"/>
                    <a:pt x="1949" y="1"/>
                    <a:pt x="102" y="1"/>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7" name="Google Shape;358;p39"/>
            <p:cNvSpPr/>
            <p:nvPr/>
          </p:nvSpPr>
          <p:spPr>
            <a:xfrm>
              <a:off x="2431080" y="2758320"/>
              <a:ext cx="171360" cy="190800"/>
            </a:xfrm>
            <a:custGeom>
              <a:avLst/>
              <a:gdLst>
                <a:gd name="textAreaLeft" fmla="*/ 0 w 171360"/>
                <a:gd name="textAreaRight" fmla="*/ 171720 w 171360"/>
                <a:gd name="textAreaTop" fmla="*/ 0 h 190800"/>
                <a:gd name="textAreaBottom" fmla="*/ 191160 h 190800"/>
              </a:gdLst>
              <a:ahLst/>
              <a:cxnLst/>
              <a:rect l="textAreaLeft" t="textAreaTop" r="textAreaRight" b="textAreaBottom"/>
              <a:pathLst>
                <a:path w="4487" h="4995">
                  <a:moveTo>
                    <a:pt x="995" y="1"/>
                  </a:moveTo>
                  <a:lnTo>
                    <a:pt x="0" y="2031"/>
                  </a:lnTo>
                  <a:lnTo>
                    <a:pt x="3471" y="4994"/>
                  </a:lnTo>
                  <a:lnTo>
                    <a:pt x="4486" y="2254"/>
                  </a:lnTo>
                  <a:lnTo>
                    <a:pt x="995" y="1"/>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68" name="Google Shape;359;p39"/>
            <p:cNvSpPr/>
            <p:nvPr/>
          </p:nvSpPr>
          <p:spPr>
            <a:xfrm>
              <a:off x="2082960" y="2812680"/>
              <a:ext cx="490320" cy="434880"/>
            </a:xfrm>
            <a:custGeom>
              <a:avLst/>
              <a:gdLst>
                <a:gd name="textAreaLeft" fmla="*/ 0 w 490320"/>
                <a:gd name="textAreaRight" fmla="*/ 490680 w 490320"/>
                <a:gd name="textAreaTop" fmla="*/ 0 h 434880"/>
                <a:gd name="textAreaBottom" fmla="*/ 435240 h 434880"/>
              </a:gdLst>
              <a:ahLst/>
              <a:cxnLst/>
              <a:rect l="textAreaLeft" t="textAreaTop" r="textAreaRight" b="textAreaBottom"/>
              <a:pathLst>
                <a:path w="12827" h="11374">
                  <a:moveTo>
                    <a:pt x="9078" y="1"/>
                  </a:moveTo>
                  <a:cubicBezTo>
                    <a:pt x="9078" y="1"/>
                    <a:pt x="1974" y="3187"/>
                    <a:pt x="918" y="5968"/>
                  </a:cubicBezTo>
                  <a:cubicBezTo>
                    <a:pt x="1" y="8323"/>
                    <a:pt x="974" y="11373"/>
                    <a:pt x="2250" y="11373"/>
                  </a:cubicBezTo>
                  <a:cubicBezTo>
                    <a:pt x="2470" y="11373"/>
                    <a:pt x="2698" y="11283"/>
                    <a:pt x="2928" y="11083"/>
                  </a:cubicBezTo>
                  <a:cubicBezTo>
                    <a:pt x="4494" y="9758"/>
                    <a:pt x="12115" y="4383"/>
                    <a:pt x="12557" y="4383"/>
                  </a:cubicBezTo>
                  <a:cubicBezTo>
                    <a:pt x="12562" y="4383"/>
                    <a:pt x="12566" y="4384"/>
                    <a:pt x="12569" y="4385"/>
                  </a:cubicBezTo>
                  <a:cubicBezTo>
                    <a:pt x="12576" y="4387"/>
                    <a:pt x="12583" y="4389"/>
                    <a:pt x="12589" y="4389"/>
                  </a:cubicBezTo>
                  <a:cubicBezTo>
                    <a:pt x="12826" y="4389"/>
                    <a:pt x="12285" y="2457"/>
                    <a:pt x="12285" y="2457"/>
                  </a:cubicBezTo>
                  <a:lnTo>
                    <a:pt x="9078" y="1"/>
                  </a:lnTo>
                  <a:close/>
                </a:path>
              </a:pathLst>
            </a:cu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9" name="Google Shape;360;p39"/>
            <p:cNvSpPr/>
            <p:nvPr/>
          </p:nvSpPr>
          <p:spPr>
            <a:xfrm>
              <a:off x="1908360" y="2773800"/>
              <a:ext cx="219600" cy="356040"/>
            </a:xfrm>
            <a:custGeom>
              <a:avLst/>
              <a:gdLst>
                <a:gd name="textAreaLeft" fmla="*/ 0 w 219600"/>
                <a:gd name="textAreaRight" fmla="*/ 219960 w 219600"/>
                <a:gd name="textAreaTop" fmla="*/ 0 h 356040"/>
                <a:gd name="textAreaBottom" fmla="*/ 356400 h 356040"/>
              </a:gdLst>
              <a:ahLst/>
              <a:cxnLst/>
              <a:rect l="textAreaLeft" t="textAreaTop" r="textAreaRight" b="textAreaBottom"/>
              <a:pathLst>
                <a:path w="5745" h="9318">
                  <a:moveTo>
                    <a:pt x="1624" y="1"/>
                  </a:moveTo>
                  <a:lnTo>
                    <a:pt x="0" y="1016"/>
                  </a:lnTo>
                  <a:lnTo>
                    <a:pt x="3512" y="9317"/>
                  </a:lnTo>
                  <a:lnTo>
                    <a:pt x="5744" y="8018"/>
                  </a:lnTo>
                  <a:lnTo>
                    <a:pt x="1624" y="1"/>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70" name="Google Shape;361;p39"/>
            <p:cNvSpPr/>
            <p:nvPr/>
          </p:nvSpPr>
          <p:spPr>
            <a:xfrm>
              <a:off x="2413080" y="2568240"/>
              <a:ext cx="224280" cy="310320"/>
            </a:xfrm>
            <a:custGeom>
              <a:avLst/>
              <a:gdLst>
                <a:gd name="textAreaLeft" fmla="*/ 0 w 224280"/>
                <a:gd name="textAreaRight" fmla="*/ 224640 w 224280"/>
                <a:gd name="textAreaTop" fmla="*/ 0 h 310320"/>
                <a:gd name="textAreaBottom" fmla="*/ 310680 h 310320"/>
              </a:gdLst>
              <a:ahLst/>
              <a:cxnLst/>
              <a:rect l="textAreaLeft" t="textAreaTop" r="textAreaRight" b="textAreaBottom"/>
              <a:pathLst>
                <a:path w="5867" h="8120">
                  <a:moveTo>
                    <a:pt x="2213" y="1"/>
                  </a:moveTo>
                  <a:lnTo>
                    <a:pt x="1" y="1645"/>
                  </a:lnTo>
                  <a:lnTo>
                    <a:pt x="447" y="6395"/>
                  </a:lnTo>
                  <a:lnTo>
                    <a:pt x="3938" y="8120"/>
                  </a:lnTo>
                  <a:lnTo>
                    <a:pt x="5867" y="6395"/>
                  </a:lnTo>
                  <a:lnTo>
                    <a:pt x="4628" y="1401"/>
                  </a:lnTo>
                  <a:lnTo>
                    <a:pt x="2213" y="1"/>
                  </a:lnTo>
                  <a:close/>
                </a:path>
              </a:pathLst>
            </a:cu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1" name="Google Shape;362;p39"/>
            <p:cNvSpPr/>
            <p:nvPr/>
          </p:nvSpPr>
          <p:spPr>
            <a:xfrm>
              <a:off x="1872720" y="2185200"/>
              <a:ext cx="606960" cy="537840"/>
            </a:xfrm>
            <a:custGeom>
              <a:avLst/>
              <a:gdLst>
                <a:gd name="textAreaLeft" fmla="*/ 0 w 606960"/>
                <a:gd name="textAreaRight" fmla="*/ 607320 w 606960"/>
                <a:gd name="textAreaTop" fmla="*/ 0 h 537840"/>
                <a:gd name="textAreaBottom" fmla="*/ 538200 h 537840"/>
              </a:gdLst>
              <a:ahLst/>
              <a:cxnLst/>
              <a:rect l="textAreaLeft" t="textAreaTop" r="textAreaRight" b="textAreaBottom"/>
              <a:pathLst>
                <a:path w="15874" h="14067">
                  <a:moveTo>
                    <a:pt x="0" y="0"/>
                  </a:moveTo>
                  <a:lnTo>
                    <a:pt x="1502" y="10311"/>
                  </a:lnTo>
                  <a:lnTo>
                    <a:pt x="10961" y="14066"/>
                  </a:lnTo>
                  <a:lnTo>
                    <a:pt x="15873" y="9276"/>
                  </a:lnTo>
                  <a:lnTo>
                    <a:pt x="15589" y="5663"/>
                  </a:lnTo>
                  <a:lnTo>
                    <a:pt x="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2" name="Google Shape;363;p39"/>
            <p:cNvSpPr/>
            <p:nvPr/>
          </p:nvSpPr>
          <p:spPr>
            <a:xfrm>
              <a:off x="1872720" y="2185200"/>
              <a:ext cx="606960" cy="354600"/>
            </a:xfrm>
            <a:custGeom>
              <a:avLst/>
              <a:gdLst>
                <a:gd name="textAreaLeft" fmla="*/ 0 w 606960"/>
                <a:gd name="textAreaRight" fmla="*/ 607320 w 606960"/>
                <a:gd name="textAreaTop" fmla="*/ 0 h 354600"/>
                <a:gd name="textAreaBottom" fmla="*/ 354960 h 354600"/>
              </a:gdLst>
              <a:ahLst/>
              <a:cxnLst/>
              <a:rect l="textAreaLeft" t="textAreaTop" r="textAreaRight" b="textAreaBottom"/>
              <a:pathLst>
                <a:path w="15874" h="9277">
                  <a:moveTo>
                    <a:pt x="0" y="0"/>
                  </a:moveTo>
                  <a:lnTo>
                    <a:pt x="305" y="2091"/>
                  </a:lnTo>
                  <a:lnTo>
                    <a:pt x="14594" y="6780"/>
                  </a:lnTo>
                  <a:lnTo>
                    <a:pt x="15873" y="9276"/>
                  </a:lnTo>
                  <a:lnTo>
                    <a:pt x="15589" y="5663"/>
                  </a:lnTo>
                  <a:lnTo>
                    <a:pt x="0" y="0"/>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3" name="Google Shape;364;p39"/>
            <p:cNvSpPr/>
            <p:nvPr/>
          </p:nvSpPr>
          <p:spPr>
            <a:xfrm>
              <a:off x="1909800" y="2444760"/>
              <a:ext cx="464040" cy="278640"/>
            </a:xfrm>
            <a:custGeom>
              <a:avLst/>
              <a:gdLst>
                <a:gd name="textAreaLeft" fmla="*/ 0 w 464040"/>
                <a:gd name="textAreaRight" fmla="*/ 464400 w 464040"/>
                <a:gd name="textAreaTop" fmla="*/ 0 h 278640"/>
                <a:gd name="textAreaBottom" fmla="*/ 279000 h 278640"/>
              </a:gdLst>
              <a:ahLst/>
              <a:cxnLst/>
              <a:rect l="textAreaLeft" t="textAreaTop" r="textAreaRight" b="textAreaBottom"/>
              <a:pathLst>
                <a:path w="12139" h="7288">
                  <a:moveTo>
                    <a:pt x="1" y="1"/>
                  </a:moveTo>
                  <a:lnTo>
                    <a:pt x="528" y="3532"/>
                  </a:lnTo>
                  <a:lnTo>
                    <a:pt x="9987" y="7287"/>
                  </a:lnTo>
                  <a:lnTo>
                    <a:pt x="12139" y="5319"/>
                  </a:lnTo>
                  <a:lnTo>
                    <a:pt x="1" y="1"/>
                  </a:lnTo>
                  <a:close/>
                </a:path>
              </a:pathLst>
            </a:custGeom>
            <a:solidFill>
              <a:srgbClr val="C2C2C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4" name="Google Shape;365;p39"/>
            <p:cNvSpPr/>
            <p:nvPr/>
          </p:nvSpPr>
          <p:spPr>
            <a:xfrm>
              <a:off x="1319760" y="2214000"/>
              <a:ext cx="565920" cy="896760"/>
            </a:xfrm>
            <a:custGeom>
              <a:avLst/>
              <a:gdLst>
                <a:gd name="textAreaLeft" fmla="*/ 0 w 565920"/>
                <a:gd name="textAreaRight" fmla="*/ 566280 w 565920"/>
                <a:gd name="textAreaTop" fmla="*/ 0 h 896760"/>
                <a:gd name="textAreaBottom" fmla="*/ 897120 h 896760"/>
              </a:gdLst>
              <a:ahLst/>
              <a:cxnLst/>
              <a:rect l="textAreaLeft" t="textAreaTop" r="textAreaRight" b="textAreaBottom"/>
              <a:pathLst>
                <a:path w="14798" h="23444">
                  <a:moveTo>
                    <a:pt x="14797" y="0"/>
                  </a:moveTo>
                  <a:lnTo>
                    <a:pt x="0" y="13803"/>
                  </a:lnTo>
                  <a:lnTo>
                    <a:pt x="3126" y="23444"/>
                  </a:lnTo>
                  <a:lnTo>
                    <a:pt x="7511" y="21922"/>
                  </a:lnTo>
                  <a:lnTo>
                    <a:pt x="14757" y="10250"/>
                  </a:lnTo>
                  <a:lnTo>
                    <a:pt x="14797"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5" name="Google Shape;366;p39"/>
            <p:cNvSpPr/>
            <p:nvPr/>
          </p:nvSpPr>
          <p:spPr>
            <a:xfrm>
              <a:off x="1412280" y="2421360"/>
              <a:ext cx="471960" cy="689400"/>
            </a:xfrm>
            <a:custGeom>
              <a:avLst/>
              <a:gdLst>
                <a:gd name="textAreaLeft" fmla="*/ 0 w 471960"/>
                <a:gd name="textAreaRight" fmla="*/ 472320 w 471960"/>
                <a:gd name="textAreaTop" fmla="*/ 0 h 689400"/>
                <a:gd name="textAreaBottom" fmla="*/ 689760 h 689400"/>
              </a:gdLst>
              <a:ahLst/>
              <a:cxnLst/>
              <a:rect l="textAreaLeft" t="textAreaTop" r="textAreaRight" b="textAreaBottom"/>
              <a:pathLst>
                <a:path w="12342" h="18025">
                  <a:moveTo>
                    <a:pt x="12342" y="1"/>
                  </a:moveTo>
                  <a:lnTo>
                    <a:pt x="1" y="15873"/>
                  </a:lnTo>
                  <a:lnTo>
                    <a:pt x="711" y="18025"/>
                  </a:lnTo>
                  <a:lnTo>
                    <a:pt x="5096" y="16503"/>
                  </a:lnTo>
                  <a:lnTo>
                    <a:pt x="12342" y="4831"/>
                  </a:lnTo>
                  <a:lnTo>
                    <a:pt x="12342" y="1"/>
                  </a:ln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6" name="Google Shape;367;p39"/>
            <p:cNvSpPr/>
            <p:nvPr/>
          </p:nvSpPr>
          <p:spPr>
            <a:xfrm>
              <a:off x="1115640" y="2318040"/>
              <a:ext cx="337320" cy="398880"/>
            </a:xfrm>
            <a:custGeom>
              <a:avLst/>
              <a:gdLst>
                <a:gd name="textAreaLeft" fmla="*/ 0 w 337320"/>
                <a:gd name="textAreaRight" fmla="*/ 337680 w 337320"/>
                <a:gd name="textAreaTop" fmla="*/ 0 h 398880"/>
                <a:gd name="textAreaBottom" fmla="*/ 399240 h 398880"/>
              </a:gdLst>
              <a:ahLst/>
              <a:cxnLst/>
              <a:rect l="textAreaLeft" t="textAreaTop" r="textAreaRight" b="textAreaBottom"/>
              <a:pathLst>
                <a:path w="8830" h="10434">
                  <a:moveTo>
                    <a:pt x="2619" y="0"/>
                  </a:moveTo>
                  <a:lnTo>
                    <a:pt x="0" y="3552"/>
                  </a:lnTo>
                  <a:lnTo>
                    <a:pt x="8282" y="10433"/>
                  </a:lnTo>
                  <a:lnTo>
                    <a:pt x="8830" y="9804"/>
                  </a:lnTo>
                  <a:lnTo>
                    <a:pt x="2619"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77" name="Google Shape;368;p39"/>
            <p:cNvSpPr/>
            <p:nvPr/>
          </p:nvSpPr>
          <p:spPr>
            <a:xfrm>
              <a:off x="-717120" y="3543480"/>
              <a:ext cx="1510200" cy="1785960"/>
            </a:xfrm>
            <a:custGeom>
              <a:avLst/>
              <a:gdLst>
                <a:gd name="textAreaLeft" fmla="*/ 0 w 1510200"/>
                <a:gd name="textAreaRight" fmla="*/ 1510560 w 1510200"/>
                <a:gd name="textAreaTop" fmla="*/ 0 h 1785960"/>
                <a:gd name="textAreaBottom" fmla="*/ 1786320 h 1785960"/>
              </a:gdLst>
              <a:ahLst/>
              <a:cxnLst/>
              <a:rect l="textAreaLeft" t="textAreaTop" r="textAreaRight" b="textAreaBottom"/>
              <a:pathLst>
                <a:path w="39480" h="46686">
                  <a:moveTo>
                    <a:pt x="23242" y="1"/>
                  </a:moveTo>
                  <a:lnTo>
                    <a:pt x="1" y="35176"/>
                  </a:lnTo>
                  <a:lnTo>
                    <a:pt x="31462" y="46685"/>
                  </a:lnTo>
                  <a:lnTo>
                    <a:pt x="39480" y="12971"/>
                  </a:lnTo>
                  <a:lnTo>
                    <a:pt x="2324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8" name="Google Shape;369;p39"/>
            <p:cNvSpPr/>
            <p:nvPr/>
          </p:nvSpPr>
          <p:spPr>
            <a:xfrm>
              <a:off x="241920" y="2481120"/>
              <a:ext cx="1466640" cy="1545840"/>
            </a:xfrm>
            <a:custGeom>
              <a:avLst/>
              <a:gdLst>
                <a:gd name="textAreaLeft" fmla="*/ 0 w 1466640"/>
                <a:gd name="textAreaRight" fmla="*/ 1467000 w 1466640"/>
                <a:gd name="textAreaTop" fmla="*/ 0 h 1545840"/>
                <a:gd name="textAreaBottom" fmla="*/ 1546200 h 1545840"/>
              </a:gdLst>
              <a:ahLst/>
              <a:cxnLst/>
              <a:rect l="textAreaLeft" t="textAreaTop" r="textAreaRight" b="textAreaBottom"/>
              <a:pathLst>
                <a:path w="38343" h="40410">
                  <a:moveTo>
                    <a:pt x="20910" y="0"/>
                  </a:moveTo>
                  <a:cubicBezTo>
                    <a:pt x="20694" y="0"/>
                    <a:pt x="20501" y="24"/>
                    <a:pt x="20339" y="78"/>
                  </a:cubicBezTo>
                  <a:cubicBezTo>
                    <a:pt x="18816" y="606"/>
                    <a:pt x="17071" y="1275"/>
                    <a:pt x="16665" y="1742"/>
                  </a:cubicBezTo>
                  <a:cubicBezTo>
                    <a:pt x="15893" y="2574"/>
                    <a:pt x="15731" y="4949"/>
                    <a:pt x="14412" y="6634"/>
                  </a:cubicBezTo>
                  <a:cubicBezTo>
                    <a:pt x="13092" y="8339"/>
                    <a:pt x="0" y="24232"/>
                    <a:pt x="0" y="24232"/>
                  </a:cubicBezTo>
                  <a:lnTo>
                    <a:pt x="427" y="28210"/>
                  </a:lnTo>
                  <a:lnTo>
                    <a:pt x="14960" y="40409"/>
                  </a:lnTo>
                  <a:cubicBezTo>
                    <a:pt x="14960" y="40409"/>
                    <a:pt x="31543" y="35091"/>
                    <a:pt x="34588" y="31925"/>
                  </a:cubicBezTo>
                  <a:cubicBezTo>
                    <a:pt x="37632" y="28779"/>
                    <a:pt x="38343" y="24557"/>
                    <a:pt x="38343" y="24557"/>
                  </a:cubicBezTo>
                  <a:lnTo>
                    <a:pt x="32680" y="13555"/>
                  </a:lnTo>
                  <a:lnTo>
                    <a:pt x="31989" y="6898"/>
                  </a:lnTo>
                  <a:lnTo>
                    <a:pt x="25210" y="1255"/>
                  </a:lnTo>
                  <a:cubicBezTo>
                    <a:pt x="25210" y="1255"/>
                    <a:pt x="22480" y="0"/>
                    <a:pt x="20910"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9" name="Google Shape;370;p39"/>
            <p:cNvSpPr/>
            <p:nvPr/>
          </p:nvSpPr>
          <p:spPr>
            <a:xfrm>
              <a:off x="641160" y="3382920"/>
              <a:ext cx="1067400" cy="613080"/>
            </a:xfrm>
            <a:custGeom>
              <a:avLst/>
              <a:gdLst>
                <a:gd name="textAreaLeft" fmla="*/ 0 w 1067400"/>
                <a:gd name="textAreaRight" fmla="*/ 1067760 w 1067400"/>
                <a:gd name="textAreaTop" fmla="*/ 0 h 613080"/>
                <a:gd name="textAreaBottom" fmla="*/ 613440 h 613080"/>
              </a:gdLst>
              <a:ahLst/>
              <a:cxnLst/>
              <a:rect l="textAreaLeft" t="textAreaTop" r="textAreaRight" b="textAreaBottom"/>
              <a:pathLst>
                <a:path w="27910" h="16030">
                  <a:moveTo>
                    <a:pt x="2935" y="1"/>
                  </a:moveTo>
                  <a:cubicBezTo>
                    <a:pt x="2147" y="1"/>
                    <a:pt x="1543" y="867"/>
                    <a:pt x="1543" y="867"/>
                  </a:cubicBezTo>
                  <a:cubicBezTo>
                    <a:pt x="0" y="10305"/>
                    <a:pt x="6069" y="15238"/>
                    <a:pt x="6942" y="16029"/>
                  </a:cubicBezTo>
                  <a:cubicBezTo>
                    <a:pt x="11671" y="14426"/>
                    <a:pt x="21841" y="10772"/>
                    <a:pt x="24155" y="8357"/>
                  </a:cubicBezTo>
                  <a:cubicBezTo>
                    <a:pt x="27199" y="5211"/>
                    <a:pt x="27910" y="989"/>
                    <a:pt x="27910" y="989"/>
                  </a:cubicBezTo>
                  <a:lnTo>
                    <a:pt x="27605" y="380"/>
                  </a:lnTo>
                  <a:lnTo>
                    <a:pt x="20379" y="3424"/>
                  </a:lnTo>
                  <a:cubicBezTo>
                    <a:pt x="20379" y="3424"/>
                    <a:pt x="16034" y="1233"/>
                    <a:pt x="12989" y="1233"/>
                  </a:cubicBezTo>
                  <a:cubicBezTo>
                    <a:pt x="12113" y="1233"/>
                    <a:pt x="11345" y="1415"/>
                    <a:pt x="10819" y="1882"/>
                  </a:cubicBezTo>
                  <a:cubicBezTo>
                    <a:pt x="9940" y="2669"/>
                    <a:pt x="8969" y="2999"/>
                    <a:pt x="8031" y="2999"/>
                  </a:cubicBezTo>
                  <a:cubicBezTo>
                    <a:pt x="6477" y="2999"/>
                    <a:pt x="5012" y="2094"/>
                    <a:pt x="4202" y="867"/>
                  </a:cubicBezTo>
                  <a:cubicBezTo>
                    <a:pt x="3769" y="217"/>
                    <a:pt x="3329" y="1"/>
                    <a:pt x="2935" y="1"/>
                  </a:cubicBez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0" name="Google Shape;371;p39"/>
            <p:cNvSpPr/>
            <p:nvPr/>
          </p:nvSpPr>
          <p:spPr>
            <a:xfrm>
              <a:off x="470160" y="2938680"/>
              <a:ext cx="248040" cy="276120"/>
            </a:xfrm>
            <a:custGeom>
              <a:avLst/>
              <a:gdLst>
                <a:gd name="textAreaLeft" fmla="*/ 0 w 248040"/>
                <a:gd name="textAreaRight" fmla="*/ 248400 w 248040"/>
                <a:gd name="textAreaTop" fmla="*/ 0 h 276120"/>
                <a:gd name="textAreaBottom" fmla="*/ 276480 h 276120"/>
              </a:gdLst>
              <a:ahLst/>
              <a:cxnLst/>
              <a:rect l="textAreaLeft" t="textAreaTop" r="textAreaRight" b="textAreaBottom"/>
              <a:pathLst>
                <a:path w="6497" h="7227">
                  <a:moveTo>
                    <a:pt x="6435" y="1"/>
                  </a:moveTo>
                  <a:cubicBezTo>
                    <a:pt x="6435" y="1"/>
                    <a:pt x="6029" y="1665"/>
                    <a:pt x="3959" y="4060"/>
                  </a:cubicBezTo>
                  <a:cubicBezTo>
                    <a:pt x="1868" y="6435"/>
                    <a:pt x="1" y="7227"/>
                    <a:pt x="1" y="7227"/>
                  </a:cubicBezTo>
                  <a:cubicBezTo>
                    <a:pt x="1" y="7227"/>
                    <a:pt x="3046" y="6740"/>
                    <a:pt x="4771" y="4466"/>
                  </a:cubicBezTo>
                  <a:cubicBezTo>
                    <a:pt x="6496" y="2213"/>
                    <a:pt x="6435" y="1"/>
                    <a:pt x="6435" y="1"/>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1" name="Google Shape;372;p39"/>
            <p:cNvSpPr/>
            <p:nvPr/>
          </p:nvSpPr>
          <p:spPr>
            <a:xfrm>
              <a:off x="1440000" y="2723400"/>
              <a:ext cx="50040" cy="261360"/>
            </a:xfrm>
            <a:custGeom>
              <a:avLst/>
              <a:gdLst>
                <a:gd name="textAreaLeft" fmla="*/ 0 w 50040"/>
                <a:gd name="textAreaRight" fmla="*/ 50400 w 50040"/>
                <a:gd name="textAreaTop" fmla="*/ 0 h 261360"/>
                <a:gd name="textAreaBottom" fmla="*/ 261720 h 261360"/>
              </a:gdLst>
              <a:ahLst/>
              <a:cxnLst/>
              <a:rect l="textAreaLeft" t="textAreaTop" r="textAreaRight" b="textAreaBottom"/>
              <a:pathLst>
                <a:path w="1320" h="6841">
                  <a:moveTo>
                    <a:pt x="1" y="0"/>
                  </a:moveTo>
                  <a:lnTo>
                    <a:pt x="346" y="1502"/>
                  </a:lnTo>
                  <a:lnTo>
                    <a:pt x="589" y="6699"/>
                  </a:lnTo>
                  <a:lnTo>
                    <a:pt x="1320" y="6841"/>
                  </a:lnTo>
                  <a:lnTo>
                    <a:pt x="1320" y="6841"/>
                  </a:lnTo>
                  <a:lnTo>
                    <a:pt x="670" y="569"/>
                  </a:lnTo>
                  <a:lnTo>
                    <a:pt x="1" y="0"/>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2" name="Google Shape;373;p39"/>
            <p:cNvSpPr/>
            <p:nvPr/>
          </p:nvSpPr>
          <p:spPr>
            <a:xfrm>
              <a:off x="860040" y="3702600"/>
              <a:ext cx="704880" cy="293400"/>
            </a:xfrm>
            <a:custGeom>
              <a:avLst/>
              <a:gdLst>
                <a:gd name="textAreaLeft" fmla="*/ 0 w 704880"/>
                <a:gd name="textAreaRight" fmla="*/ 705240 w 704880"/>
                <a:gd name="textAreaTop" fmla="*/ 0 h 293400"/>
                <a:gd name="textAreaBottom" fmla="*/ 293760 h 293400"/>
              </a:gdLst>
              <a:ahLst/>
              <a:cxnLst/>
              <a:rect l="textAreaLeft" t="textAreaTop" r="textAreaRight" b="textAreaBottom"/>
              <a:pathLst>
                <a:path w="18431" h="7674">
                  <a:moveTo>
                    <a:pt x="18431" y="1"/>
                  </a:moveTo>
                  <a:lnTo>
                    <a:pt x="18431" y="1"/>
                  </a:lnTo>
                  <a:cubicBezTo>
                    <a:pt x="18430" y="1"/>
                    <a:pt x="14310" y="2152"/>
                    <a:pt x="9926" y="3776"/>
                  </a:cubicBezTo>
                  <a:cubicBezTo>
                    <a:pt x="5521" y="5420"/>
                    <a:pt x="0" y="6435"/>
                    <a:pt x="0" y="6435"/>
                  </a:cubicBezTo>
                  <a:lnTo>
                    <a:pt x="1218" y="7673"/>
                  </a:lnTo>
                  <a:cubicBezTo>
                    <a:pt x="5947" y="6070"/>
                    <a:pt x="16117" y="2416"/>
                    <a:pt x="18431" y="1"/>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3" name="Google Shape;374;p39"/>
            <p:cNvSpPr/>
            <p:nvPr/>
          </p:nvSpPr>
          <p:spPr>
            <a:xfrm>
              <a:off x="383040" y="2850840"/>
              <a:ext cx="316440" cy="385560"/>
            </a:xfrm>
            <a:custGeom>
              <a:avLst/>
              <a:gdLst>
                <a:gd name="textAreaLeft" fmla="*/ 0 w 316440"/>
                <a:gd name="textAreaRight" fmla="*/ 316800 w 316440"/>
                <a:gd name="textAreaTop" fmla="*/ 0 h 385560"/>
                <a:gd name="textAreaBottom" fmla="*/ 385920 h 385560"/>
              </a:gdLst>
              <a:ahLst/>
              <a:cxnLst/>
              <a:rect l="textAreaLeft" t="textAreaTop" r="textAreaRight" b="textAreaBottom"/>
              <a:pathLst>
                <a:path w="8282" h="10089">
                  <a:moveTo>
                    <a:pt x="8282" y="0"/>
                  </a:moveTo>
                  <a:cubicBezTo>
                    <a:pt x="5988" y="2801"/>
                    <a:pt x="2578" y="6942"/>
                    <a:pt x="1" y="10088"/>
                  </a:cubicBezTo>
                  <a:lnTo>
                    <a:pt x="1218" y="10088"/>
                  </a:lnTo>
                  <a:lnTo>
                    <a:pt x="8282" y="1604"/>
                  </a:lnTo>
                  <a:lnTo>
                    <a:pt x="8282" y="0"/>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4" name="Google Shape;375;p39"/>
            <p:cNvSpPr/>
            <p:nvPr/>
          </p:nvSpPr>
          <p:spPr>
            <a:xfrm>
              <a:off x="1215720" y="3319200"/>
              <a:ext cx="492840" cy="390240"/>
            </a:xfrm>
            <a:custGeom>
              <a:avLst/>
              <a:gdLst>
                <a:gd name="textAreaLeft" fmla="*/ 0 w 492840"/>
                <a:gd name="textAreaRight" fmla="*/ 493200 w 492840"/>
                <a:gd name="textAreaTop" fmla="*/ 0 h 390240"/>
                <a:gd name="textAreaBottom" fmla="*/ 390600 h 390240"/>
              </a:gdLst>
              <a:ahLst/>
              <a:cxnLst/>
              <a:rect l="textAreaLeft" t="textAreaTop" r="textAreaRight" b="textAreaBottom"/>
              <a:pathLst>
                <a:path w="12890" h="10209">
                  <a:moveTo>
                    <a:pt x="11509" y="1"/>
                  </a:moveTo>
                  <a:lnTo>
                    <a:pt x="1" y="9987"/>
                  </a:lnTo>
                  <a:cubicBezTo>
                    <a:pt x="1" y="9987"/>
                    <a:pt x="1571" y="10209"/>
                    <a:pt x="3775" y="10209"/>
                  </a:cubicBezTo>
                  <a:cubicBezTo>
                    <a:pt x="5460" y="10209"/>
                    <a:pt x="7515" y="10079"/>
                    <a:pt x="9520" y="9622"/>
                  </a:cubicBezTo>
                  <a:cubicBezTo>
                    <a:pt x="12240" y="6516"/>
                    <a:pt x="12890" y="2660"/>
                    <a:pt x="12890" y="2660"/>
                  </a:cubicBezTo>
                  <a:lnTo>
                    <a:pt x="11509" y="1"/>
                  </a:ln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5" name="Google Shape;376;p39"/>
            <p:cNvSpPr/>
            <p:nvPr/>
          </p:nvSpPr>
          <p:spPr>
            <a:xfrm>
              <a:off x="1215720" y="1918080"/>
              <a:ext cx="714240" cy="774720"/>
            </a:xfrm>
            <a:custGeom>
              <a:avLst/>
              <a:gdLst>
                <a:gd name="textAreaLeft" fmla="*/ 0 w 714240"/>
                <a:gd name="textAreaRight" fmla="*/ 714600 w 714240"/>
                <a:gd name="textAreaTop" fmla="*/ 0 h 774720"/>
                <a:gd name="textAreaBottom" fmla="*/ 775080 h 774720"/>
              </a:gdLst>
              <a:ahLst/>
              <a:cxnLst/>
              <a:rect l="textAreaLeft" t="textAreaTop" r="textAreaRight" b="textAreaBottom"/>
              <a:pathLst>
                <a:path w="18675" h="20258">
                  <a:moveTo>
                    <a:pt x="14777" y="1"/>
                  </a:moveTo>
                  <a:lnTo>
                    <a:pt x="12220" y="224"/>
                  </a:lnTo>
                  <a:lnTo>
                    <a:pt x="1" y="10454"/>
                  </a:lnTo>
                  <a:lnTo>
                    <a:pt x="731" y="15021"/>
                  </a:lnTo>
                  <a:lnTo>
                    <a:pt x="6212" y="20258"/>
                  </a:lnTo>
                  <a:lnTo>
                    <a:pt x="7511" y="20258"/>
                  </a:lnTo>
                  <a:lnTo>
                    <a:pt x="18674" y="7734"/>
                  </a:lnTo>
                  <a:lnTo>
                    <a:pt x="18674" y="5035"/>
                  </a:lnTo>
                  <a:lnTo>
                    <a:pt x="14777"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6" name="Google Shape;377;p39"/>
            <p:cNvSpPr/>
            <p:nvPr/>
          </p:nvSpPr>
          <p:spPr>
            <a:xfrm>
              <a:off x="1809000" y="1558440"/>
              <a:ext cx="659880" cy="547920"/>
            </a:xfrm>
            <a:custGeom>
              <a:avLst/>
              <a:gdLst>
                <a:gd name="textAreaLeft" fmla="*/ 0 w 659880"/>
                <a:gd name="textAreaRight" fmla="*/ 660240 w 659880"/>
                <a:gd name="textAreaTop" fmla="*/ 0 h 547920"/>
                <a:gd name="textAreaBottom" fmla="*/ 548280 h 547920"/>
              </a:gdLst>
              <a:ahLst/>
              <a:cxnLst/>
              <a:rect l="textAreaLeft" t="textAreaTop" r="textAreaRight" b="textAreaBottom"/>
              <a:pathLst>
                <a:path w="17254" h="14331">
                  <a:moveTo>
                    <a:pt x="12971" y="0"/>
                  </a:moveTo>
                  <a:lnTo>
                    <a:pt x="630" y="6658"/>
                  </a:lnTo>
                  <a:lnTo>
                    <a:pt x="1" y="8972"/>
                  </a:lnTo>
                  <a:lnTo>
                    <a:pt x="4000" y="13924"/>
                  </a:lnTo>
                  <a:lnTo>
                    <a:pt x="6374" y="14330"/>
                  </a:lnTo>
                  <a:lnTo>
                    <a:pt x="16970" y="7165"/>
                  </a:lnTo>
                  <a:lnTo>
                    <a:pt x="17254" y="4689"/>
                  </a:lnTo>
                  <a:lnTo>
                    <a:pt x="15001" y="568"/>
                  </a:lnTo>
                  <a:lnTo>
                    <a:pt x="12971"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7" name="Google Shape;378;p39"/>
            <p:cNvSpPr/>
            <p:nvPr/>
          </p:nvSpPr>
          <p:spPr>
            <a:xfrm>
              <a:off x="2413080" y="1417680"/>
              <a:ext cx="562320" cy="367560"/>
            </a:xfrm>
            <a:custGeom>
              <a:avLst/>
              <a:gdLst>
                <a:gd name="textAreaLeft" fmla="*/ 0 w 562320"/>
                <a:gd name="textAreaRight" fmla="*/ 562680 w 562320"/>
                <a:gd name="textAreaTop" fmla="*/ 0 h 367560"/>
                <a:gd name="textAreaBottom" fmla="*/ 367920 h 367560"/>
              </a:gdLst>
              <a:ahLst/>
              <a:cxnLst/>
              <a:rect l="textAreaLeft" t="textAreaTop" r="textAreaRight" b="textAreaBottom"/>
              <a:pathLst>
                <a:path w="14703" h="9614">
                  <a:moveTo>
                    <a:pt x="12878" y="1"/>
                  </a:moveTo>
                  <a:cubicBezTo>
                    <a:pt x="12768" y="1"/>
                    <a:pt x="12657" y="11"/>
                    <a:pt x="12544" y="33"/>
                  </a:cubicBezTo>
                  <a:lnTo>
                    <a:pt x="1807" y="2104"/>
                  </a:lnTo>
                  <a:lnTo>
                    <a:pt x="1" y="3971"/>
                  </a:lnTo>
                  <a:lnTo>
                    <a:pt x="2132" y="8254"/>
                  </a:lnTo>
                  <a:lnTo>
                    <a:pt x="3837" y="9614"/>
                  </a:lnTo>
                  <a:lnTo>
                    <a:pt x="9967" y="7564"/>
                  </a:lnTo>
                  <a:cubicBezTo>
                    <a:pt x="12463" y="6732"/>
                    <a:pt x="14249" y="4540"/>
                    <a:pt x="14574" y="1921"/>
                  </a:cubicBezTo>
                  <a:cubicBezTo>
                    <a:pt x="14702" y="879"/>
                    <a:pt x="13874" y="1"/>
                    <a:pt x="12878"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8" name="Google Shape;379;p39"/>
            <p:cNvSpPr/>
            <p:nvPr/>
          </p:nvSpPr>
          <p:spPr>
            <a:xfrm>
              <a:off x="1148040" y="2812680"/>
              <a:ext cx="918360" cy="847800"/>
            </a:xfrm>
            <a:custGeom>
              <a:avLst/>
              <a:gdLst>
                <a:gd name="textAreaLeft" fmla="*/ 0 w 918360"/>
                <a:gd name="textAreaRight" fmla="*/ 918720 w 918360"/>
                <a:gd name="textAreaTop" fmla="*/ 0 h 847800"/>
                <a:gd name="textAreaBottom" fmla="*/ 848160 h 847800"/>
              </a:gdLst>
              <a:ahLst/>
              <a:cxnLst/>
              <a:rect l="textAreaLeft" t="textAreaTop" r="textAreaRight" b="textAreaBottom"/>
              <a:pathLst>
                <a:path w="24013" h="22166">
                  <a:moveTo>
                    <a:pt x="19202" y="1"/>
                  </a:moveTo>
                  <a:lnTo>
                    <a:pt x="1" y="10068"/>
                  </a:lnTo>
                  <a:lnTo>
                    <a:pt x="6841" y="22166"/>
                  </a:lnTo>
                  <a:cubicBezTo>
                    <a:pt x="6841" y="22166"/>
                    <a:pt x="23628" y="8728"/>
                    <a:pt x="23728" y="8728"/>
                  </a:cubicBezTo>
                  <a:cubicBezTo>
                    <a:pt x="23728" y="8728"/>
                    <a:pt x="23729" y="8728"/>
                    <a:pt x="23729" y="8729"/>
                  </a:cubicBezTo>
                  <a:cubicBezTo>
                    <a:pt x="23729" y="8730"/>
                    <a:pt x="23729" y="8731"/>
                    <a:pt x="23729" y="8731"/>
                  </a:cubicBezTo>
                  <a:cubicBezTo>
                    <a:pt x="23741" y="8731"/>
                    <a:pt x="24013" y="6942"/>
                    <a:pt x="24013" y="6942"/>
                  </a:cubicBezTo>
                  <a:lnTo>
                    <a:pt x="20440"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9" name="Google Shape;380;p39"/>
            <p:cNvSpPr/>
            <p:nvPr/>
          </p:nvSpPr>
          <p:spPr>
            <a:xfrm>
              <a:off x="1970640" y="2596320"/>
              <a:ext cx="572040" cy="495720"/>
            </a:xfrm>
            <a:custGeom>
              <a:avLst/>
              <a:gdLst>
                <a:gd name="textAreaLeft" fmla="*/ 0 w 572040"/>
                <a:gd name="textAreaRight" fmla="*/ 572400 w 572040"/>
                <a:gd name="textAreaTop" fmla="*/ 0 h 495720"/>
                <a:gd name="textAreaBottom" fmla="*/ 496080 h 495720"/>
              </a:gdLst>
              <a:ahLst/>
              <a:cxnLst/>
              <a:rect l="textAreaLeft" t="textAreaTop" r="textAreaRight" b="textAreaBottom"/>
              <a:pathLst>
                <a:path w="14961" h="12964">
                  <a:moveTo>
                    <a:pt x="10957" y="1"/>
                  </a:moveTo>
                  <a:cubicBezTo>
                    <a:pt x="7302" y="1"/>
                    <a:pt x="1" y="4175"/>
                    <a:pt x="1" y="4175"/>
                  </a:cubicBezTo>
                  <a:lnTo>
                    <a:pt x="1" y="5657"/>
                  </a:lnTo>
                  <a:lnTo>
                    <a:pt x="3066" y="12071"/>
                  </a:lnTo>
                  <a:lnTo>
                    <a:pt x="4629" y="12964"/>
                  </a:lnTo>
                  <a:cubicBezTo>
                    <a:pt x="4629" y="12964"/>
                    <a:pt x="10332" y="8803"/>
                    <a:pt x="11916" y="7098"/>
                  </a:cubicBezTo>
                  <a:cubicBezTo>
                    <a:pt x="13479" y="5413"/>
                    <a:pt x="14960" y="2084"/>
                    <a:pt x="12362" y="339"/>
                  </a:cubicBezTo>
                  <a:cubicBezTo>
                    <a:pt x="12011" y="103"/>
                    <a:pt x="11528" y="1"/>
                    <a:pt x="10957"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0" name="Google Shape;381;p39"/>
            <p:cNvSpPr/>
            <p:nvPr/>
          </p:nvSpPr>
          <p:spPr>
            <a:xfrm>
              <a:off x="1319760" y="2705400"/>
              <a:ext cx="1179360" cy="954720"/>
            </a:xfrm>
            <a:custGeom>
              <a:avLst/>
              <a:gdLst>
                <a:gd name="textAreaLeft" fmla="*/ 0 w 1179360"/>
                <a:gd name="textAreaRight" fmla="*/ 1179720 w 1179360"/>
                <a:gd name="textAreaTop" fmla="*/ 0 h 954720"/>
                <a:gd name="textAreaBottom" fmla="*/ 955080 h 954720"/>
              </a:gdLst>
              <a:ahLst/>
              <a:cxnLst/>
              <a:rect l="textAreaLeft" t="textAreaTop" r="textAreaRight" b="textAreaBottom"/>
              <a:pathLst>
                <a:path w="30833" h="24967">
                  <a:moveTo>
                    <a:pt x="30772" y="1"/>
                  </a:moveTo>
                  <a:lnTo>
                    <a:pt x="30772" y="1"/>
                  </a:lnTo>
                  <a:cubicBezTo>
                    <a:pt x="30163" y="1198"/>
                    <a:pt x="28965" y="3086"/>
                    <a:pt x="26976" y="4527"/>
                  </a:cubicBezTo>
                  <a:cubicBezTo>
                    <a:pt x="23850" y="6780"/>
                    <a:pt x="22389" y="7511"/>
                    <a:pt x="22389" y="7511"/>
                  </a:cubicBezTo>
                  <a:lnTo>
                    <a:pt x="21678" y="5664"/>
                  </a:lnTo>
                  <a:lnTo>
                    <a:pt x="16401" y="9317"/>
                  </a:lnTo>
                  <a:lnTo>
                    <a:pt x="17862" y="10596"/>
                  </a:lnTo>
                  <a:lnTo>
                    <a:pt x="5846" y="19385"/>
                  </a:lnTo>
                  <a:cubicBezTo>
                    <a:pt x="5846" y="19385"/>
                    <a:pt x="5197" y="17741"/>
                    <a:pt x="4547" y="16624"/>
                  </a:cubicBezTo>
                  <a:cubicBezTo>
                    <a:pt x="4515" y="16566"/>
                    <a:pt x="4461" y="16539"/>
                    <a:pt x="4388" y="16539"/>
                  </a:cubicBezTo>
                  <a:cubicBezTo>
                    <a:pt x="3770" y="16539"/>
                    <a:pt x="1780" y="18516"/>
                    <a:pt x="0" y="20785"/>
                  </a:cubicBezTo>
                  <a:lnTo>
                    <a:pt x="2355" y="24967"/>
                  </a:lnTo>
                  <a:cubicBezTo>
                    <a:pt x="2355" y="24967"/>
                    <a:pt x="19142" y="11529"/>
                    <a:pt x="19242" y="11529"/>
                  </a:cubicBezTo>
                  <a:cubicBezTo>
                    <a:pt x="19242" y="11529"/>
                    <a:pt x="19243" y="11529"/>
                    <a:pt x="19243" y="11530"/>
                  </a:cubicBezTo>
                  <a:cubicBezTo>
                    <a:pt x="19243" y="11531"/>
                    <a:pt x="19243" y="11532"/>
                    <a:pt x="19243" y="11532"/>
                  </a:cubicBezTo>
                  <a:cubicBezTo>
                    <a:pt x="19255" y="11532"/>
                    <a:pt x="19527" y="9743"/>
                    <a:pt x="19527" y="9743"/>
                  </a:cubicBezTo>
                  <a:lnTo>
                    <a:pt x="19466" y="9642"/>
                  </a:lnTo>
                  <a:cubicBezTo>
                    <a:pt x="19730" y="9540"/>
                    <a:pt x="19973" y="9419"/>
                    <a:pt x="20176" y="9277"/>
                  </a:cubicBezTo>
                  <a:lnTo>
                    <a:pt x="21638" y="10109"/>
                  </a:lnTo>
                  <a:cubicBezTo>
                    <a:pt x="21638" y="10109"/>
                    <a:pt x="27341" y="5948"/>
                    <a:pt x="28925" y="4243"/>
                  </a:cubicBezTo>
                  <a:cubicBezTo>
                    <a:pt x="29899" y="3208"/>
                    <a:pt x="30833" y="1543"/>
                    <a:pt x="30772" y="1"/>
                  </a:cubicBez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91" name="Google Shape;382;p39"/>
            <p:cNvSpPr/>
            <p:nvPr/>
          </p:nvSpPr>
          <p:spPr>
            <a:xfrm>
              <a:off x="1397520" y="3120120"/>
              <a:ext cx="662760" cy="540000"/>
            </a:xfrm>
            <a:custGeom>
              <a:avLst/>
              <a:gdLst>
                <a:gd name="textAreaLeft" fmla="*/ 0 w 662760"/>
                <a:gd name="textAreaRight" fmla="*/ 663120 w 662760"/>
                <a:gd name="textAreaTop" fmla="*/ 0 h 540000"/>
                <a:gd name="textAreaBottom" fmla="*/ 540360 h 540000"/>
              </a:gdLst>
              <a:ahLst/>
              <a:cxnLst/>
              <a:rect l="textAreaLeft" t="textAreaTop" r="textAreaRight" b="textAreaBottom"/>
              <a:pathLst>
                <a:path w="17335" h="14128">
                  <a:moveTo>
                    <a:pt x="17334" y="0"/>
                  </a:moveTo>
                  <a:lnTo>
                    <a:pt x="0" y="13194"/>
                  </a:lnTo>
                  <a:lnTo>
                    <a:pt x="325" y="14128"/>
                  </a:lnTo>
                  <a:lnTo>
                    <a:pt x="17213" y="691"/>
                  </a:lnTo>
                  <a:lnTo>
                    <a:pt x="17334" y="0"/>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2" name="Google Shape;383;p39"/>
            <p:cNvSpPr/>
            <p:nvPr/>
          </p:nvSpPr>
          <p:spPr>
            <a:xfrm>
              <a:off x="1002240" y="3190320"/>
              <a:ext cx="514440" cy="514440"/>
            </a:xfrm>
            <a:custGeom>
              <a:avLst/>
              <a:gdLst>
                <a:gd name="textAreaLeft" fmla="*/ 0 w 514440"/>
                <a:gd name="textAreaRight" fmla="*/ 514800 w 514440"/>
                <a:gd name="textAreaTop" fmla="*/ 0 h 514440"/>
                <a:gd name="textAreaBottom" fmla="*/ 514800 h 514440"/>
              </a:gdLst>
              <a:ahLst/>
              <a:cxnLst/>
              <a:rect l="textAreaLeft" t="textAreaTop" r="textAreaRight" b="textAreaBottom"/>
              <a:pathLst>
                <a:path w="13459" h="13458">
                  <a:moveTo>
                    <a:pt x="6719" y="0"/>
                  </a:moveTo>
                  <a:cubicBezTo>
                    <a:pt x="3005" y="0"/>
                    <a:pt x="1" y="3004"/>
                    <a:pt x="1" y="6719"/>
                  </a:cubicBezTo>
                  <a:cubicBezTo>
                    <a:pt x="1" y="10433"/>
                    <a:pt x="3005" y="13458"/>
                    <a:pt x="6719" y="13458"/>
                  </a:cubicBezTo>
                  <a:cubicBezTo>
                    <a:pt x="10434" y="13458"/>
                    <a:pt x="13458" y="10433"/>
                    <a:pt x="13458" y="6719"/>
                  </a:cubicBezTo>
                  <a:cubicBezTo>
                    <a:pt x="13458" y="3004"/>
                    <a:pt x="10434" y="0"/>
                    <a:pt x="6719" y="0"/>
                  </a:cubicBez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93" name="Google Shape;384;p39"/>
            <p:cNvSpPr/>
            <p:nvPr/>
          </p:nvSpPr>
          <p:spPr>
            <a:xfrm>
              <a:off x="1884240" y="2815920"/>
              <a:ext cx="266760" cy="266760"/>
            </a:xfrm>
            <a:custGeom>
              <a:avLst/>
              <a:gdLst>
                <a:gd name="textAreaLeft" fmla="*/ 0 w 266760"/>
                <a:gd name="textAreaRight" fmla="*/ 267120 w 266760"/>
                <a:gd name="textAreaTop" fmla="*/ 0 h 266760"/>
                <a:gd name="textAreaBottom" fmla="*/ 267120 h 266760"/>
              </a:gdLst>
              <a:ahLst/>
              <a:cxnLst/>
              <a:rect l="textAreaLeft" t="textAreaTop" r="textAreaRight" b="textAreaBottom"/>
              <a:pathLst>
                <a:path w="6984" h="6984">
                  <a:moveTo>
                    <a:pt x="3492" y="1"/>
                  </a:moveTo>
                  <a:cubicBezTo>
                    <a:pt x="1564" y="1"/>
                    <a:pt x="1" y="1564"/>
                    <a:pt x="1" y="3492"/>
                  </a:cubicBezTo>
                  <a:cubicBezTo>
                    <a:pt x="1" y="5420"/>
                    <a:pt x="1564" y="6983"/>
                    <a:pt x="3492" y="6983"/>
                  </a:cubicBezTo>
                  <a:cubicBezTo>
                    <a:pt x="5420" y="6983"/>
                    <a:pt x="6983" y="5420"/>
                    <a:pt x="6983" y="3492"/>
                  </a:cubicBezTo>
                  <a:cubicBezTo>
                    <a:pt x="6983" y="1564"/>
                    <a:pt x="5420" y="1"/>
                    <a:pt x="3492" y="1"/>
                  </a:cubicBez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94" name="Google Shape;385;p39"/>
            <p:cNvSpPr/>
            <p:nvPr/>
          </p:nvSpPr>
          <p:spPr>
            <a:xfrm>
              <a:off x="1908360" y="2829960"/>
              <a:ext cx="228600" cy="182880"/>
            </a:xfrm>
            <a:custGeom>
              <a:avLst/>
              <a:gdLst>
                <a:gd name="textAreaLeft" fmla="*/ 0 w 228600"/>
                <a:gd name="textAreaRight" fmla="*/ 228960 w 228600"/>
                <a:gd name="textAreaTop" fmla="*/ 0 h 182880"/>
                <a:gd name="textAreaBottom" fmla="*/ 183240 h 182880"/>
              </a:gdLst>
              <a:ahLst/>
              <a:cxnLst/>
              <a:rect l="textAreaLeft" t="textAreaTop" r="textAreaRight" b="textAreaBottom"/>
              <a:pathLst>
                <a:path w="5988" h="4791">
                  <a:moveTo>
                    <a:pt x="2862" y="0"/>
                  </a:moveTo>
                  <a:cubicBezTo>
                    <a:pt x="1583" y="0"/>
                    <a:pt x="467" y="772"/>
                    <a:pt x="0" y="1888"/>
                  </a:cubicBezTo>
                  <a:cubicBezTo>
                    <a:pt x="548" y="1015"/>
                    <a:pt x="1522" y="426"/>
                    <a:pt x="2639" y="426"/>
                  </a:cubicBezTo>
                  <a:cubicBezTo>
                    <a:pt x="4364" y="426"/>
                    <a:pt x="5765" y="1827"/>
                    <a:pt x="5765" y="3552"/>
                  </a:cubicBezTo>
                  <a:cubicBezTo>
                    <a:pt x="5765" y="3999"/>
                    <a:pt x="5663" y="4405"/>
                    <a:pt x="5501" y="4790"/>
                  </a:cubicBezTo>
                  <a:cubicBezTo>
                    <a:pt x="5805" y="4303"/>
                    <a:pt x="5988" y="3735"/>
                    <a:pt x="5988" y="3126"/>
                  </a:cubicBezTo>
                  <a:cubicBezTo>
                    <a:pt x="5988" y="1401"/>
                    <a:pt x="4587" y="0"/>
                    <a:pt x="2862" y="0"/>
                  </a:cubicBezTo>
                  <a:close/>
                </a:path>
              </a:pathLst>
            </a:custGeom>
            <a:solidFill>
              <a:srgbClr val="728AC6"/>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5" name="Google Shape;386;p39"/>
            <p:cNvSpPr/>
            <p:nvPr/>
          </p:nvSpPr>
          <p:spPr>
            <a:xfrm>
              <a:off x="1054800" y="3222720"/>
              <a:ext cx="427680" cy="342000"/>
            </a:xfrm>
            <a:custGeom>
              <a:avLst/>
              <a:gdLst>
                <a:gd name="textAreaLeft" fmla="*/ 0 w 427680"/>
                <a:gd name="textAreaRight" fmla="*/ 428040 w 427680"/>
                <a:gd name="textAreaTop" fmla="*/ 0 h 342000"/>
                <a:gd name="textAreaBottom" fmla="*/ 342360 h 342000"/>
              </a:gdLst>
              <a:ahLst/>
              <a:cxnLst/>
              <a:rect l="textAreaLeft" t="textAreaTop" r="textAreaRight" b="textAreaBottom"/>
              <a:pathLst>
                <a:path w="11185" h="8952">
                  <a:moveTo>
                    <a:pt x="5360" y="1"/>
                  </a:moveTo>
                  <a:cubicBezTo>
                    <a:pt x="2964" y="1"/>
                    <a:pt x="894" y="1462"/>
                    <a:pt x="1" y="3533"/>
                  </a:cubicBezTo>
                  <a:cubicBezTo>
                    <a:pt x="1036" y="1909"/>
                    <a:pt x="2863" y="813"/>
                    <a:pt x="4933" y="813"/>
                  </a:cubicBezTo>
                  <a:cubicBezTo>
                    <a:pt x="8140" y="813"/>
                    <a:pt x="10759" y="3431"/>
                    <a:pt x="10759" y="6638"/>
                  </a:cubicBezTo>
                  <a:cubicBezTo>
                    <a:pt x="10759" y="7470"/>
                    <a:pt x="10596" y="8242"/>
                    <a:pt x="10292" y="8952"/>
                  </a:cubicBezTo>
                  <a:cubicBezTo>
                    <a:pt x="10860" y="8059"/>
                    <a:pt x="11185" y="6983"/>
                    <a:pt x="11185" y="5846"/>
                  </a:cubicBezTo>
                  <a:cubicBezTo>
                    <a:pt x="11185" y="2619"/>
                    <a:pt x="8587" y="1"/>
                    <a:pt x="5360" y="1"/>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6" name="Google Shape;387;p39"/>
            <p:cNvSpPr/>
            <p:nvPr/>
          </p:nvSpPr>
          <p:spPr>
            <a:xfrm>
              <a:off x="678960" y="2938680"/>
              <a:ext cx="814320" cy="1063440"/>
            </a:xfrm>
            <a:custGeom>
              <a:avLst/>
              <a:gdLst>
                <a:gd name="textAreaLeft" fmla="*/ 0 w 814320"/>
                <a:gd name="textAreaRight" fmla="*/ 814680 w 814320"/>
                <a:gd name="textAreaTop" fmla="*/ 0 h 1063440"/>
                <a:gd name="textAreaBottom" fmla="*/ 1063800 h 1063440"/>
              </a:gdLst>
              <a:ahLst/>
              <a:cxnLst/>
              <a:rect l="textAreaLeft" t="textAreaTop" r="textAreaRight" b="textAreaBottom"/>
              <a:pathLst>
                <a:path w="21294" h="27809">
                  <a:moveTo>
                    <a:pt x="15813" y="1"/>
                  </a:moveTo>
                  <a:cubicBezTo>
                    <a:pt x="7105" y="1"/>
                    <a:pt x="1" y="7085"/>
                    <a:pt x="1" y="15813"/>
                  </a:cubicBezTo>
                  <a:cubicBezTo>
                    <a:pt x="1" y="20603"/>
                    <a:pt x="2152" y="24886"/>
                    <a:pt x="5522" y="27809"/>
                  </a:cubicBezTo>
                  <a:cubicBezTo>
                    <a:pt x="5765" y="27727"/>
                    <a:pt x="6009" y="27626"/>
                    <a:pt x="6273" y="27545"/>
                  </a:cubicBezTo>
                  <a:cubicBezTo>
                    <a:pt x="2863" y="24764"/>
                    <a:pt x="691" y="20542"/>
                    <a:pt x="691" y="15813"/>
                  </a:cubicBezTo>
                  <a:cubicBezTo>
                    <a:pt x="691" y="7450"/>
                    <a:pt x="7470" y="671"/>
                    <a:pt x="15813" y="671"/>
                  </a:cubicBezTo>
                  <a:cubicBezTo>
                    <a:pt x="17761" y="671"/>
                    <a:pt x="19608" y="1036"/>
                    <a:pt x="21293" y="1706"/>
                  </a:cubicBezTo>
                  <a:lnTo>
                    <a:pt x="21253" y="1604"/>
                  </a:lnTo>
                  <a:lnTo>
                    <a:pt x="21171" y="935"/>
                  </a:lnTo>
                  <a:cubicBezTo>
                    <a:pt x="19507" y="326"/>
                    <a:pt x="17700" y="1"/>
                    <a:pt x="15813" y="1"/>
                  </a:cubicBez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7" name="Google Shape;388;p39"/>
            <p:cNvSpPr/>
            <p:nvPr/>
          </p:nvSpPr>
          <p:spPr>
            <a:xfrm>
              <a:off x="72360" y="3889800"/>
              <a:ext cx="533160" cy="1223640"/>
            </a:xfrm>
            <a:custGeom>
              <a:avLst/>
              <a:gdLst>
                <a:gd name="textAreaLeft" fmla="*/ 0 w 533160"/>
                <a:gd name="textAreaRight" fmla="*/ 533520 w 533160"/>
                <a:gd name="textAreaTop" fmla="*/ 0 h 1223640"/>
                <a:gd name="textAreaBottom" fmla="*/ 1224000 h 1223640"/>
              </a:gdLst>
              <a:ahLst/>
              <a:cxnLst/>
              <a:rect l="textAreaLeft" t="textAreaTop" r="textAreaRight" b="textAreaBottom"/>
              <a:pathLst>
                <a:path w="13945" h="31990">
                  <a:moveTo>
                    <a:pt x="13945" y="0"/>
                  </a:moveTo>
                  <a:lnTo>
                    <a:pt x="0" y="31989"/>
                  </a:lnTo>
                </a:path>
              </a:pathLst>
            </a:custGeom>
            <a:solidFill>
              <a:srgbClr val="EDEDED"/>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8" name="Google Shape;389;p39"/>
            <p:cNvSpPr/>
            <p:nvPr/>
          </p:nvSpPr>
          <p:spPr>
            <a:xfrm>
              <a:off x="1366200" y="2044800"/>
              <a:ext cx="511560" cy="564840"/>
            </a:xfrm>
            <a:custGeom>
              <a:avLst/>
              <a:gdLst>
                <a:gd name="textAreaLeft" fmla="*/ 0 w 511560"/>
                <a:gd name="textAreaRight" fmla="*/ 511920 w 511560"/>
                <a:gd name="textAreaTop" fmla="*/ 0 h 564840"/>
                <a:gd name="textAreaBottom" fmla="*/ 565200 h 564840"/>
              </a:gdLst>
              <a:ahLst/>
              <a:cxnLst/>
              <a:rect l="textAreaLeft" t="textAreaTop" r="textAreaRight" b="textAreaBottom"/>
              <a:pathLst>
                <a:path w="13377" h="14777">
                  <a:moveTo>
                    <a:pt x="0" y="14777"/>
                  </a:moveTo>
                  <a:lnTo>
                    <a:pt x="13376" y="0"/>
                  </a:lnTo>
                </a:path>
              </a:pathLst>
            </a:custGeom>
            <a:solidFill>
              <a:srgbClr val="EDEDED"/>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9" name="Google Shape;390;p39"/>
            <p:cNvSpPr/>
            <p:nvPr/>
          </p:nvSpPr>
          <p:spPr>
            <a:xfrm>
              <a:off x="1908360" y="1700640"/>
              <a:ext cx="540000" cy="323640"/>
            </a:xfrm>
            <a:custGeom>
              <a:avLst/>
              <a:gdLst>
                <a:gd name="textAreaLeft" fmla="*/ 0 w 540000"/>
                <a:gd name="textAreaRight" fmla="*/ 540360 w 540000"/>
                <a:gd name="textAreaTop" fmla="*/ 0 h 323640"/>
                <a:gd name="textAreaBottom" fmla="*/ 324000 h 323640"/>
              </a:gdLst>
              <a:ahLst/>
              <a:cxnLst/>
              <a:rect l="textAreaLeft" t="textAreaTop" r="textAreaRight" b="textAreaBottom"/>
              <a:pathLst>
                <a:path w="14128" h="8465">
                  <a:moveTo>
                    <a:pt x="0" y="8465"/>
                  </a:moveTo>
                  <a:lnTo>
                    <a:pt x="14127" y="1"/>
                  </a:lnTo>
                </a:path>
              </a:pathLst>
            </a:custGeom>
            <a:solidFill>
              <a:srgbClr val="EDEDED"/>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0" name="Google Shape;391;p39"/>
            <p:cNvSpPr/>
            <p:nvPr/>
          </p:nvSpPr>
          <p:spPr>
            <a:xfrm>
              <a:off x="2467440" y="1515960"/>
              <a:ext cx="498240" cy="185400"/>
            </a:xfrm>
            <a:custGeom>
              <a:avLst/>
              <a:gdLst>
                <a:gd name="textAreaLeft" fmla="*/ 0 w 498240"/>
                <a:gd name="textAreaRight" fmla="*/ 498600 w 498240"/>
                <a:gd name="textAreaTop" fmla="*/ 0 h 185400"/>
                <a:gd name="textAreaBottom" fmla="*/ 185760 h 185400"/>
              </a:gdLst>
              <a:ahLst/>
              <a:cxnLst/>
              <a:rect l="textAreaLeft" t="textAreaTop" r="textAreaRight" b="textAreaBottom"/>
              <a:pathLst>
                <a:path w="13032" h="4852">
                  <a:moveTo>
                    <a:pt x="13031" y="1"/>
                  </a:moveTo>
                  <a:lnTo>
                    <a:pt x="0" y="4243"/>
                  </a:lnTo>
                  <a:lnTo>
                    <a:pt x="305" y="4852"/>
                  </a:lnTo>
                  <a:lnTo>
                    <a:pt x="12808" y="772"/>
                  </a:lnTo>
                  <a:cubicBezTo>
                    <a:pt x="12910" y="528"/>
                    <a:pt x="12971" y="265"/>
                    <a:pt x="13031" y="1"/>
                  </a:cubicBez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1" name="Google Shape;392;p39"/>
            <p:cNvSpPr/>
            <p:nvPr/>
          </p:nvSpPr>
          <p:spPr>
            <a:xfrm>
              <a:off x="241920" y="3948840"/>
              <a:ext cx="551160" cy="1380600"/>
            </a:xfrm>
            <a:custGeom>
              <a:avLst/>
              <a:gdLst>
                <a:gd name="textAreaLeft" fmla="*/ 0 w 551160"/>
                <a:gd name="textAreaRight" fmla="*/ 551520 w 551160"/>
                <a:gd name="textAreaTop" fmla="*/ 0 h 1380600"/>
                <a:gd name="textAreaBottom" fmla="*/ 1380960 h 1380600"/>
              </a:gdLst>
              <a:ahLst/>
              <a:cxnLst/>
              <a:rect l="textAreaLeft" t="textAreaTop" r="textAreaRight" b="textAreaBottom"/>
              <a:pathLst>
                <a:path w="14412" h="36090">
                  <a:moveTo>
                    <a:pt x="11428" y="0"/>
                  </a:moveTo>
                  <a:lnTo>
                    <a:pt x="0" y="33735"/>
                  </a:lnTo>
                  <a:lnTo>
                    <a:pt x="6394" y="36089"/>
                  </a:lnTo>
                  <a:lnTo>
                    <a:pt x="14412" y="2375"/>
                  </a:lnTo>
                  <a:lnTo>
                    <a:pt x="11428" y="0"/>
                  </a:ln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2" name="Google Shape;393;p39"/>
            <p:cNvSpPr/>
            <p:nvPr/>
          </p:nvSpPr>
          <p:spPr>
            <a:xfrm>
              <a:off x="2237760" y="3016800"/>
              <a:ext cx="474840" cy="496800"/>
            </a:xfrm>
            <a:custGeom>
              <a:avLst/>
              <a:gdLst>
                <a:gd name="textAreaLeft" fmla="*/ 0 w 474840"/>
                <a:gd name="textAreaRight" fmla="*/ 475200 w 474840"/>
                <a:gd name="textAreaTop" fmla="*/ 0 h 496800"/>
                <a:gd name="textAreaBottom" fmla="*/ 497160 h 496800"/>
              </a:gdLst>
              <a:ahLst/>
              <a:cxnLst/>
              <a:rect l="textAreaLeft" t="textAreaTop" r="textAreaRight" b="textAreaBottom"/>
              <a:pathLst>
                <a:path w="12423" h="12992">
                  <a:moveTo>
                    <a:pt x="11286" y="1"/>
                  </a:moveTo>
                  <a:lnTo>
                    <a:pt x="0" y="12991"/>
                  </a:lnTo>
                  <a:cubicBezTo>
                    <a:pt x="3025" y="11286"/>
                    <a:pt x="12422" y="2457"/>
                    <a:pt x="12422" y="2457"/>
                  </a:cubicBezTo>
                  <a:lnTo>
                    <a:pt x="11286" y="1"/>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3" name="Google Shape;394;p39"/>
            <p:cNvSpPr/>
            <p:nvPr/>
          </p:nvSpPr>
          <p:spPr>
            <a:xfrm>
              <a:off x="2114280" y="2987640"/>
              <a:ext cx="434520" cy="260280"/>
            </a:xfrm>
            <a:custGeom>
              <a:avLst/>
              <a:gdLst>
                <a:gd name="textAreaLeft" fmla="*/ 0 w 434520"/>
                <a:gd name="textAreaRight" fmla="*/ 434880 w 434520"/>
                <a:gd name="textAreaTop" fmla="*/ 0 h 260280"/>
                <a:gd name="textAreaBottom" fmla="*/ 260640 h 260280"/>
              </a:gdLst>
              <a:ahLst/>
              <a:cxnLst/>
              <a:rect l="textAreaLeft" t="textAreaTop" r="textAreaRight" b="textAreaBottom"/>
              <a:pathLst>
                <a:path w="11368" h="6808">
                  <a:moveTo>
                    <a:pt x="11368" y="1"/>
                  </a:moveTo>
                  <a:lnTo>
                    <a:pt x="1" y="5176"/>
                  </a:lnTo>
                  <a:cubicBezTo>
                    <a:pt x="298" y="6128"/>
                    <a:pt x="835" y="6807"/>
                    <a:pt x="1437" y="6807"/>
                  </a:cubicBezTo>
                  <a:cubicBezTo>
                    <a:pt x="1656" y="6807"/>
                    <a:pt x="1884" y="6717"/>
                    <a:pt x="2112" y="6516"/>
                  </a:cubicBezTo>
                  <a:cubicBezTo>
                    <a:pt x="3512" y="5319"/>
                    <a:pt x="9724" y="934"/>
                    <a:pt x="11368" y="1"/>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4" name="Google Shape;395;p39"/>
            <p:cNvSpPr/>
            <p:nvPr/>
          </p:nvSpPr>
          <p:spPr>
            <a:xfrm>
              <a:off x="2497680" y="2568240"/>
              <a:ext cx="139320" cy="310320"/>
            </a:xfrm>
            <a:custGeom>
              <a:avLst/>
              <a:gdLst>
                <a:gd name="textAreaLeft" fmla="*/ 0 w 139320"/>
                <a:gd name="textAreaRight" fmla="*/ 139680 w 139320"/>
                <a:gd name="textAreaTop" fmla="*/ 0 h 310320"/>
                <a:gd name="textAreaBottom" fmla="*/ 310680 h 310320"/>
              </a:gdLst>
              <a:ahLst/>
              <a:cxnLst/>
              <a:rect l="textAreaLeft" t="textAreaTop" r="textAreaRight" b="textAreaBottom"/>
              <a:pathLst>
                <a:path w="3655" h="8120">
                  <a:moveTo>
                    <a:pt x="1" y="1"/>
                  </a:moveTo>
                  <a:lnTo>
                    <a:pt x="1625" y="1747"/>
                  </a:lnTo>
                  <a:lnTo>
                    <a:pt x="2741" y="5684"/>
                  </a:lnTo>
                  <a:lnTo>
                    <a:pt x="1726" y="8120"/>
                  </a:lnTo>
                  <a:lnTo>
                    <a:pt x="3655" y="6395"/>
                  </a:lnTo>
                  <a:lnTo>
                    <a:pt x="2416" y="1401"/>
                  </a:lnTo>
                  <a:lnTo>
                    <a:pt x="1" y="1"/>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5" name="Google Shape;396;p39"/>
            <p:cNvSpPr/>
            <p:nvPr/>
          </p:nvSpPr>
          <p:spPr>
            <a:xfrm>
              <a:off x="1962000" y="1738080"/>
              <a:ext cx="506880" cy="368640"/>
            </a:xfrm>
            <a:custGeom>
              <a:avLst/>
              <a:gdLst>
                <a:gd name="textAreaLeft" fmla="*/ 0 w 506880"/>
                <a:gd name="textAreaRight" fmla="*/ 507240 w 506880"/>
                <a:gd name="textAreaTop" fmla="*/ 0 h 368640"/>
                <a:gd name="textAreaBottom" fmla="*/ 369000 h 368640"/>
              </a:gdLst>
              <a:ahLst/>
              <a:cxnLst/>
              <a:rect l="textAreaLeft" t="textAreaTop" r="textAreaRight" b="textAreaBottom"/>
              <a:pathLst>
                <a:path w="13255" h="9643">
                  <a:moveTo>
                    <a:pt x="13255" y="1"/>
                  </a:moveTo>
                  <a:lnTo>
                    <a:pt x="1" y="9236"/>
                  </a:lnTo>
                  <a:lnTo>
                    <a:pt x="2375" y="9642"/>
                  </a:lnTo>
                  <a:lnTo>
                    <a:pt x="12971" y="2477"/>
                  </a:lnTo>
                  <a:lnTo>
                    <a:pt x="13255" y="1"/>
                  </a:ln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6" name="Google Shape;397;p39"/>
            <p:cNvSpPr/>
            <p:nvPr/>
          </p:nvSpPr>
          <p:spPr>
            <a:xfrm>
              <a:off x="1453320" y="2110680"/>
              <a:ext cx="476640" cy="582120"/>
            </a:xfrm>
            <a:custGeom>
              <a:avLst/>
              <a:gdLst>
                <a:gd name="textAreaLeft" fmla="*/ 0 w 476640"/>
                <a:gd name="textAreaRight" fmla="*/ 477000 w 476640"/>
                <a:gd name="textAreaTop" fmla="*/ 0 h 582120"/>
                <a:gd name="textAreaBottom" fmla="*/ 582480 h 582120"/>
              </a:gdLst>
              <a:ahLst/>
              <a:cxnLst/>
              <a:rect l="textAreaLeft" t="textAreaTop" r="textAreaRight" b="textAreaBottom"/>
              <a:pathLst>
                <a:path w="12464" h="15224">
                  <a:moveTo>
                    <a:pt x="12463" y="1"/>
                  </a:moveTo>
                  <a:lnTo>
                    <a:pt x="1" y="15224"/>
                  </a:lnTo>
                  <a:lnTo>
                    <a:pt x="1300" y="15224"/>
                  </a:lnTo>
                  <a:lnTo>
                    <a:pt x="12463" y="2700"/>
                  </a:lnTo>
                  <a:lnTo>
                    <a:pt x="12463" y="1"/>
                  </a:ln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7" name="Google Shape;398;p39"/>
            <p:cNvSpPr/>
            <p:nvPr/>
          </p:nvSpPr>
          <p:spPr>
            <a:xfrm>
              <a:off x="2494800" y="1577880"/>
              <a:ext cx="449280" cy="207000"/>
            </a:xfrm>
            <a:custGeom>
              <a:avLst/>
              <a:gdLst>
                <a:gd name="textAreaLeft" fmla="*/ 0 w 449280"/>
                <a:gd name="textAreaRight" fmla="*/ 449640 w 449280"/>
                <a:gd name="textAreaTop" fmla="*/ 0 h 207000"/>
                <a:gd name="textAreaBottom" fmla="*/ 207360 h 207000"/>
              </a:gdLst>
              <a:ahLst/>
              <a:cxnLst/>
              <a:rect l="textAreaLeft" t="textAreaTop" r="textAreaRight" b="textAreaBottom"/>
              <a:pathLst>
                <a:path w="11754" h="5420">
                  <a:moveTo>
                    <a:pt x="11753" y="0"/>
                  </a:moveTo>
                  <a:lnTo>
                    <a:pt x="11753" y="0"/>
                  </a:lnTo>
                  <a:cubicBezTo>
                    <a:pt x="11733" y="0"/>
                    <a:pt x="9784" y="995"/>
                    <a:pt x="7206" y="1929"/>
                  </a:cubicBezTo>
                  <a:cubicBezTo>
                    <a:pt x="4629" y="2842"/>
                    <a:pt x="1" y="4060"/>
                    <a:pt x="1" y="4060"/>
                  </a:cubicBezTo>
                  <a:lnTo>
                    <a:pt x="1706" y="5420"/>
                  </a:lnTo>
                  <a:lnTo>
                    <a:pt x="7836" y="3370"/>
                  </a:lnTo>
                  <a:cubicBezTo>
                    <a:pt x="9561" y="2802"/>
                    <a:pt x="10941" y="1563"/>
                    <a:pt x="11753" y="0"/>
                  </a:cubicBez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8" name="Google Shape;399;p39"/>
            <p:cNvSpPr/>
            <p:nvPr/>
          </p:nvSpPr>
          <p:spPr>
            <a:xfrm>
              <a:off x="2431080" y="3092400"/>
              <a:ext cx="281520" cy="271440"/>
            </a:xfrm>
            <a:custGeom>
              <a:avLst/>
              <a:gdLst>
                <a:gd name="textAreaLeft" fmla="*/ 0 w 281520"/>
                <a:gd name="textAreaRight" fmla="*/ 281880 w 281520"/>
                <a:gd name="textAreaTop" fmla="*/ 0 h 271440"/>
                <a:gd name="textAreaBottom" fmla="*/ 271800 h 271440"/>
              </a:gdLst>
              <a:ahLst/>
              <a:cxnLst/>
              <a:rect l="textAreaLeft" t="textAreaTop" r="textAreaRight" b="textAreaBottom"/>
              <a:pathLst>
                <a:path w="7369" h="7105">
                  <a:moveTo>
                    <a:pt x="7145" y="1"/>
                  </a:moveTo>
                  <a:lnTo>
                    <a:pt x="0" y="7105"/>
                  </a:lnTo>
                  <a:cubicBezTo>
                    <a:pt x="3552" y="4060"/>
                    <a:pt x="7368" y="488"/>
                    <a:pt x="7368" y="488"/>
                  </a:cubicBezTo>
                  <a:lnTo>
                    <a:pt x="7145" y="1"/>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9" name="Google Shape;400;p39"/>
            <p:cNvSpPr/>
            <p:nvPr/>
          </p:nvSpPr>
          <p:spPr>
            <a:xfrm>
              <a:off x="2739240" y="2964960"/>
              <a:ext cx="30600" cy="106200"/>
            </a:xfrm>
            <a:custGeom>
              <a:avLst/>
              <a:gdLst>
                <a:gd name="textAreaLeft" fmla="*/ 0 w 30600"/>
                <a:gd name="textAreaRight" fmla="*/ 30960 w 30600"/>
                <a:gd name="textAreaTop" fmla="*/ 0 h 106200"/>
                <a:gd name="textAreaBottom" fmla="*/ 106560 h 106200"/>
              </a:gdLst>
              <a:ahLst/>
              <a:cxnLst/>
              <a:rect l="textAreaLeft" t="textAreaTop" r="textAreaRight" b="textAreaBottom"/>
              <a:pathLst>
                <a:path w="813" h="2782">
                  <a:moveTo>
                    <a:pt x="264" y="1"/>
                  </a:moveTo>
                  <a:lnTo>
                    <a:pt x="1" y="143"/>
                  </a:lnTo>
                  <a:cubicBezTo>
                    <a:pt x="346" y="590"/>
                    <a:pt x="569" y="1158"/>
                    <a:pt x="569" y="1767"/>
                  </a:cubicBezTo>
                  <a:cubicBezTo>
                    <a:pt x="569" y="2132"/>
                    <a:pt x="488" y="2477"/>
                    <a:pt x="366" y="2782"/>
                  </a:cubicBezTo>
                  <a:cubicBezTo>
                    <a:pt x="650" y="2416"/>
                    <a:pt x="812" y="1950"/>
                    <a:pt x="812" y="1442"/>
                  </a:cubicBezTo>
                  <a:cubicBezTo>
                    <a:pt x="812" y="894"/>
                    <a:pt x="609" y="387"/>
                    <a:pt x="264" y="1"/>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53280" bIns="53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0" name="Google Shape;401;p39"/>
            <p:cNvSpPr/>
            <p:nvPr/>
          </p:nvSpPr>
          <p:spPr>
            <a:xfrm>
              <a:off x="2482200" y="1417680"/>
              <a:ext cx="478800" cy="80280"/>
            </a:xfrm>
            <a:custGeom>
              <a:avLst/>
              <a:gdLst>
                <a:gd name="textAreaLeft" fmla="*/ 0 w 478800"/>
                <a:gd name="textAreaRight" fmla="*/ 479160 w 478800"/>
                <a:gd name="textAreaTop" fmla="*/ 0 h 80280"/>
                <a:gd name="textAreaBottom" fmla="*/ 80640 h 80280"/>
              </a:gdLst>
              <a:ahLst/>
              <a:cxnLst/>
              <a:rect l="textAreaLeft" t="textAreaTop" r="textAreaRight" b="textAreaBottom"/>
              <a:pathLst>
                <a:path w="12524" h="2103">
                  <a:moveTo>
                    <a:pt x="11066" y="1"/>
                  </a:moveTo>
                  <a:cubicBezTo>
                    <a:pt x="10958" y="1"/>
                    <a:pt x="10848" y="11"/>
                    <a:pt x="10737" y="32"/>
                  </a:cubicBezTo>
                  <a:lnTo>
                    <a:pt x="0" y="2103"/>
                  </a:lnTo>
                  <a:lnTo>
                    <a:pt x="0" y="2103"/>
                  </a:lnTo>
                  <a:lnTo>
                    <a:pt x="12524" y="824"/>
                  </a:lnTo>
                  <a:cubicBezTo>
                    <a:pt x="12214" y="325"/>
                    <a:pt x="11670" y="1"/>
                    <a:pt x="11066" y="1"/>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40320" bIns="40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1" name="Google Shape;402;p39"/>
            <p:cNvSpPr/>
            <p:nvPr/>
          </p:nvSpPr>
          <p:spPr>
            <a:xfrm>
              <a:off x="1809000" y="1558440"/>
              <a:ext cx="573480" cy="343080"/>
            </a:xfrm>
            <a:custGeom>
              <a:avLst/>
              <a:gdLst>
                <a:gd name="textAreaLeft" fmla="*/ 0 w 573480"/>
                <a:gd name="textAreaRight" fmla="*/ 573840 w 573480"/>
                <a:gd name="textAreaTop" fmla="*/ 0 h 343080"/>
                <a:gd name="textAreaBottom" fmla="*/ 343440 h 343080"/>
              </a:gdLst>
              <a:ahLst/>
              <a:cxnLst/>
              <a:rect l="textAreaLeft" t="textAreaTop" r="textAreaRight" b="textAreaBottom"/>
              <a:pathLst>
                <a:path w="15001" h="8972">
                  <a:moveTo>
                    <a:pt x="12971" y="0"/>
                  </a:moveTo>
                  <a:lnTo>
                    <a:pt x="630" y="6658"/>
                  </a:lnTo>
                  <a:lnTo>
                    <a:pt x="1" y="8972"/>
                  </a:lnTo>
                  <a:lnTo>
                    <a:pt x="996" y="7165"/>
                  </a:lnTo>
                  <a:lnTo>
                    <a:pt x="12586" y="1116"/>
                  </a:lnTo>
                  <a:lnTo>
                    <a:pt x="15001" y="568"/>
                  </a:lnTo>
                  <a:lnTo>
                    <a:pt x="12971" y="0"/>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2" name="Google Shape;403;p39"/>
            <p:cNvSpPr/>
            <p:nvPr/>
          </p:nvSpPr>
          <p:spPr>
            <a:xfrm>
              <a:off x="1215720" y="1918080"/>
              <a:ext cx="565200" cy="574560"/>
            </a:xfrm>
            <a:custGeom>
              <a:avLst/>
              <a:gdLst>
                <a:gd name="textAreaLeft" fmla="*/ 0 w 565200"/>
                <a:gd name="textAreaRight" fmla="*/ 565560 w 565200"/>
                <a:gd name="textAreaTop" fmla="*/ 0 h 574560"/>
                <a:gd name="textAreaBottom" fmla="*/ 574920 h 574560"/>
              </a:gdLst>
              <a:ahLst/>
              <a:cxnLst/>
              <a:rect l="textAreaLeft" t="textAreaTop" r="textAreaRight" b="textAreaBottom"/>
              <a:pathLst>
                <a:path w="14778" h="15022">
                  <a:moveTo>
                    <a:pt x="14777" y="1"/>
                  </a:moveTo>
                  <a:lnTo>
                    <a:pt x="12220" y="224"/>
                  </a:lnTo>
                  <a:lnTo>
                    <a:pt x="1" y="10454"/>
                  </a:lnTo>
                  <a:lnTo>
                    <a:pt x="731" y="15021"/>
                  </a:lnTo>
                  <a:lnTo>
                    <a:pt x="1198" y="10901"/>
                  </a:lnTo>
                  <a:lnTo>
                    <a:pt x="12382" y="1198"/>
                  </a:lnTo>
                  <a:lnTo>
                    <a:pt x="14777" y="1"/>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3" name="Google Shape;404;p39"/>
            <p:cNvSpPr/>
            <p:nvPr/>
          </p:nvSpPr>
          <p:spPr>
            <a:xfrm>
              <a:off x="727200" y="2481120"/>
              <a:ext cx="478800" cy="404280"/>
            </a:xfrm>
            <a:custGeom>
              <a:avLst/>
              <a:gdLst>
                <a:gd name="textAreaLeft" fmla="*/ 0 w 478800"/>
                <a:gd name="textAreaRight" fmla="*/ 479160 w 478800"/>
                <a:gd name="textAreaTop" fmla="*/ 0 h 404280"/>
                <a:gd name="textAreaBottom" fmla="*/ 404640 h 404280"/>
              </a:gdLst>
              <a:ahLst/>
              <a:cxnLst/>
              <a:rect l="textAreaLeft" t="textAreaTop" r="textAreaRight" b="textAreaBottom"/>
              <a:pathLst>
                <a:path w="12525" h="10572">
                  <a:moveTo>
                    <a:pt x="8238" y="0"/>
                  </a:moveTo>
                  <a:cubicBezTo>
                    <a:pt x="8024" y="0"/>
                    <a:pt x="7832" y="24"/>
                    <a:pt x="7673" y="78"/>
                  </a:cubicBezTo>
                  <a:cubicBezTo>
                    <a:pt x="6130" y="606"/>
                    <a:pt x="4385" y="1275"/>
                    <a:pt x="3979" y="1742"/>
                  </a:cubicBezTo>
                  <a:cubicBezTo>
                    <a:pt x="3207" y="2574"/>
                    <a:pt x="3045" y="4949"/>
                    <a:pt x="1726" y="6634"/>
                  </a:cubicBezTo>
                  <a:cubicBezTo>
                    <a:pt x="1482" y="6959"/>
                    <a:pt x="853" y="7730"/>
                    <a:pt x="0" y="8785"/>
                  </a:cubicBezTo>
                  <a:lnTo>
                    <a:pt x="528" y="10572"/>
                  </a:lnTo>
                  <a:lnTo>
                    <a:pt x="1401" y="8664"/>
                  </a:lnTo>
                  <a:cubicBezTo>
                    <a:pt x="1401" y="8664"/>
                    <a:pt x="4080" y="6269"/>
                    <a:pt x="4364" y="4726"/>
                  </a:cubicBezTo>
                  <a:cubicBezTo>
                    <a:pt x="4649" y="3183"/>
                    <a:pt x="5095" y="2716"/>
                    <a:pt x="6902" y="1539"/>
                  </a:cubicBezTo>
                  <a:cubicBezTo>
                    <a:pt x="7619" y="1072"/>
                    <a:pt x="8654" y="931"/>
                    <a:pt x="9641" y="931"/>
                  </a:cubicBezTo>
                  <a:cubicBezTo>
                    <a:pt x="11138" y="931"/>
                    <a:pt x="12524" y="1255"/>
                    <a:pt x="12524" y="1255"/>
                  </a:cubicBezTo>
                  <a:cubicBezTo>
                    <a:pt x="12524" y="1255"/>
                    <a:pt x="9794" y="0"/>
                    <a:pt x="8238" y="0"/>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4" name="Google Shape;405;p39"/>
            <p:cNvSpPr/>
            <p:nvPr/>
          </p:nvSpPr>
          <p:spPr>
            <a:xfrm>
              <a:off x="368280" y="2801880"/>
              <a:ext cx="378720" cy="452520"/>
            </a:xfrm>
            <a:custGeom>
              <a:avLst/>
              <a:gdLst>
                <a:gd name="textAreaLeft" fmla="*/ 0 w 378720"/>
                <a:gd name="textAreaRight" fmla="*/ 379080 w 378720"/>
                <a:gd name="textAreaTop" fmla="*/ 0 h 452520"/>
                <a:gd name="textAreaBottom" fmla="*/ 452880 h 452520"/>
              </a:gdLst>
              <a:ahLst/>
              <a:cxnLst/>
              <a:rect l="textAreaLeft" t="textAreaTop" r="textAreaRight" b="textAreaBottom"/>
              <a:pathLst>
                <a:path w="9907" h="11834">
                  <a:moveTo>
                    <a:pt x="9703" y="0"/>
                  </a:moveTo>
                  <a:cubicBezTo>
                    <a:pt x="9520" y="203"/>
                    <a:pt x="9338" y="447"/>
                    <a:pt x="9135" y="691"/>
                  </a:cubicBezTo>
                  <a:cubicBezTo>
                    <a:pt x="9196" y="1117"/>
                    <a:pt x="9236" y="1563"/>
                    <a:pt x="9236" y="2010"/>
                  </a:cubicBezTo>
                  <a:cubicBezTo>
                    <a:pt x="9236" y="6902"/>
                    <a:pt x="5380" y="10900"/>
                    <a:pt x="569" y="11144"/>
                  </a:cubicBezTo>
                  <a:cubicBezTo>
                    <a:pt x="366" y="11387"/>
                    <a:pt x="184" y="11611"/>
                    <a:pt x="1" y="11834"/>
                  </a:cubicBezTo>
                  <a:lnTo>
                    <a:pt x="82" y="11834"/>
                  </a:lnTo>
                  <a:cubicBezTo>
                    <a:pt x="5502" y="11834"/>
                    <a:pt x="9906" y="7429"/>
                    <a:pt x="9906" y="2010"/>
                  </a:cubicBezTo>
                  <a:cubicBezTo>
                    <a:pt x="9906" y="1320"/>
                    <a:pt x="9845" y="650"/>
                    <a:pt x="9703" y="0"/>
                  </a:cubicBezTo>
                  <a:close/>
                </a:path>
              </a:pathLst>
            </a:custGeom>
            <a:solidFill>
              <a:srgbClr val="C1C1C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5" name="Google Shape;406;p39"/>
            <p:cNvSpPr/>
            <p:nvPr/>
          </p:nvSpPr>
          <p:spPr>
            <a:xfrm>
              <a:off x="641880" y="4009320"/>
              <a:ext cx="151200" cy="668160"/>
            </a:xfrm>
            <a:custGeom>
              <a:avLst/>
              <a:gdLst>
                <a:gd name="textAreaLeft" fmla="*/ 0 w 151200"/>
                <a:gd name="textAreaRight" fmla="*/ 151560 w 151200"/>
                <a:gd name="textAreaTop" fmla="*/ 0 h 668160"/>
                <a:gd name="textAreaBottom" fmla="*/ 668520 h 668160"/>
              </a:gdLst>
              <a:ahLst/>
              <a:cxnLst/>
              <a:rect l="textAreaLeft" t="textAreaTop" r="textAreaRight" b="textAreaBottom"/>
              <a:pathLst>
                <a:path w="3959" h="17477">
                  <a:moveTo>
                    <a:pt x="2984" y="0"/>
                  </a:moveTo>
                  <a:lnTo>
                    <a:pt x="1" y="17476"/>
                  </a:lnTo>
                  <a:lnTo>
                    <a:pt x="3959" y="792"/>
                  </a:lnTo>
                  <a:lnTo>
                    <a:pt x="2984" y="0"/>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6" name="Google Shape;407;p39"/>
            <p:cNvSpPr/>
            <p:nvPr/>
          </p:nvSpPr>
          <p:spPr>
            <a:xfrm>
              <a:off x="776880" y="3972960"/>
              <a:ext cx="90720" cy="54000"/>
            </a:xfrm>
            <a:custGeom>
              <a:avLst/>
              <a:gdLst>
                <a:gd name="textAreaLeft" fmla="*/ 0 w 90720"/>
                <a:gd name="textAreaRight" fmla="*/ 91080 w 90720"/>
                <a:gd name="textAreaTop" fmla="*/ 0 h 54000"/>
                <a:gd name="textAreaBottom" fmla="*/ 54360 h 54000"/>
              </a:gdLst>
              <a:ahLst/>
              <a:cxnLst/>
              <a:rect l="textAreaLeft" t="textAreaTop" r="textAreaRight" b="textAreaBottom"/>
              <a:pathLst>
                <a:path w="2376" h="1422">
                  <a:moveTo>
                    <a:pt x="975" y="0"/>
                  </a:moveTo>
                  <a:lnTo>
                    <a:pt x="0" y="609"/>
                  </a:lnTo>
                  <a:lnTo>
                    <a:pt x="975" y="1421"/>
                  </a:lnTo>
                  <a:lnTo>
                    <a:pt x="2375" y="954"/>
                  </a:lnTo>
                  <a:lnTo>
                    <a:pt x="975" y="0"/>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27000" bIns="270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7" name="Google Shape;408;p39"/>
            <p:cNvSpPr/>
            <p:nvPr/>
          </p:nvSpPr>
          <p:spPr>
            <a:xfrm>
              <a:off x="957960" y="2305800"/>
              <a:ext cx="200880" cy="155880"/>
            </a:xfrm>
            <a:custGeom>
              <a:avLst/>
              <a:gdLst>
                <a:gd name="textAreaLeft" fmla="*/ 0 w 200880"/>
                <a:gd name="textAreaRight" fmla="*/ 201240 w 200880"/>
                <a:gd name="textAreaTop" fmla="*/ 0 h 155880"/>
                <a:gd name="textAreaBottom" fmla="*/ 156240 h 155880"/>
              </a:gdLst>
              <a:ahLst/>
              <a:cxnLst/>
              <a:rect l="textAreaLeft" t="textAreaTop" r="textAreaRight" b="textAreaBottom"/>
              <a:pathLst>
                <a:path w="5258" h="4081">
                  <a:moveTo>
                    <a:pt x="4974" y="0"/>
                  </a:moveTo>
                  <a:cubicBezTo>
                    <a:pt x="2497" y="0"/>
                    <a:pt x="468" y="1746"/>
                    <a:pt x="1" y="4080"/>
                  </a:cubicBezTo>
                  <a:cubicBezTo>
                    <a:pt x="853" y="2192"/>
                    <a:pt x="2761" y="873"/>
                    <a:pt x="4974" y="873"/>
                  </a:cubicBezTo>
                  <a:lnTo>
                    <a:pt x="5055" y="873"/>
                  </a:lnTo>
                  <a:lnTo>
                    <a:pt x="5258" y="21"/>
                  </a:lnTo>
                  <a:cubicBezTo>
                    <a:pt x="5156" y="0"/>
                    <a:pt x="5075" y="0"/>
                    <a:pt x="4974" y="0"/>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78120" bIns="781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8" name="Google Shape;409;p39"/>
            <p:cNvSpPr/>
            <p:nvPr/>
          </p:nvSpPr>
          <p:spPr>
            <a:xfrm>
              <a:off x="241920" y="3272400"/>
              <a:ext cx="149400" cy="287640"/>
            </a:xfrm>
            <a:custGeom>
              <a:avLst/>
              <a:gdLst>
                <a:gd name="textAreaLeft" fmla="*/ 0 w 149400"/>
                <a:gd name="textAreaRight" fmla="*/ 149760 w 149400"/>
                <a:gd name="textAreaTop" fmla="*/ 0 h 287640"/>
                <a:gd name="textAreaBottom" fmla="*/ 288000 h 287640"/>
              </a:gdLst>
              <a:ahLst/>
              <a:cxnLst/>
              <a:rect l="textAreaLeft" t="textAreaTop" r="textAreaRight" b="textAreaBottom"/>
              <a:pathLst>
                <a:path w="3918" h="7532">
                  <a:moveTo>
                    <a:pt x="2923" y="1"/>
                  </a:moveTo>
                  <a:lnTo>
                    <a:pt x="0" y="3553"/>
                  </a:lnTo>
                  <a:lnTo>
                    <a:pt x="427" y="7531"/>
                  </a:lnTo>
                  <a:lnTo>
                    <a:pt x="873" y="3979"/>
                  </a:lnTo>
                  <a:lnTo>
                    <a:pt x="3918" y="1"/>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9" name="Google Shape;410;p39"/>
            <p:cNvSpPr/>
            <p:nvPr/>
          </p:nvSpPr>
          <p:spPr>
            <a:xfrm>
              <a:off x="-717120" y="3543480"/>
              <a:ext cx="958680" cy="1345680"/>
            </a:xfrm>
            <a:custGeom>
              <a:avLst/>
              <a:gdLst>
                <a:gd name="textAreaLeft" fmla="*/ 0 w 958680"/>
                <a:gd name="textAreaRight" fmla="*/ 959040 w 958680"/>
                <a:gd name="textAreaTop" fmla="*/ 0 h 1345680"/>
                <a:gd name="textAreaBottom" fmla="*/ 1346040 h 1345680"/>
              </a:gdLst>
              <a:ahLst/>
              <a:cxnLst/>
              <a:rect l="textAreaLeft" t="textAreaTop" r="textAreaRight" b="textAreaBottom"/>
              <a:pathLst>
                <a:path w="25069" h="35177">
                  <a:moveTo>
                    <a:pt x="23242" y="1"/>
                  </a:moveTo>
                  <a:lnTo>
                    <a:pt x="1" y="35176"/>
                  </a:lnTo>
                  <a:lnTo>
                    <a:pt x="25068" y="1462"/>
                  </a:lnTo>
                  <a:lnTo>
                    <a:pt x="23242" y="1"/>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0" name="Google Shape;411;p39"/>
            <p:cNvSpPr/>
            <p:nvPr/>
          </p:nvSpPr>
          <p:spPr>
            <a:xfrm>
              <a:off x="1970640" y="2596320"/>
              <a:ext cx="489600" cy="216000"/>
            </a:xfrm>
            <a:custGeom>
              <a:avLst/>
              <a:gdLst>
                <a:gd name="textAreaLeft" fmla="*/ 0 w 489600"/>
                <a:gd name="textAreaRight" fmla="*/ 489960 w 489600"/>
                <a:gd name="textAreaTop" fmla="*/ 0 h 216000"/>
                <a:gd name="textAreaBottom" fmla="*/ 216360 h 216000"/>
              </a:gdLst>
              <a:ahLst/>
              <a:cxnLst/>
              <a:rect l="textAreaLeft" t="textAreaTop" r="textAreaRight" b="textAreaBottom"/>
              <a:pathLst>
                <a:path w="12809" h="5657">
                  <a:moveTo>
                    <a:pt x="10957" y="1"/>
                  </a:moveTo>
                  <a:cubicBezTo>
                    <a:pt x="7302" y="1"/>
                    <a:pt x="1" y="4175"/>
                    <a:pt x="1" y="4175"/>
                  </a:cubicBezTo>
                  <a:lnTo>
                    <a:pt x="1" y="5657"/>
                  </a:lnTo>
                  <a:cubicBezTo>
                    <a:pt x="1" y="5657"/>
                    <a:pt x="407" y="4621"/>
                    <a:pt x="549" y="4439"/>
                  </a:cubicBezTo>
                  <a:cubicBezTo>
                    <a:pt x="691" y="4256"/>
                    <a:pt x="4629" y="2754"/>
                    <a:pt x="7673" y="1414"/>
                  </a:cubicBezTo>
                  <a:cubicBezTo>
                    <a:pt x="9231" y="719"/>
                    <a:pt x="10538" y="549"/>
                    <a:pt x="11444" y="549"/>
                  </a:cubicBezTo>
                  <a:cubicBezTo>
                    <a:pt x="12310" y="549"/>
                    <a:pt x="12809" y="704"/>
                    <a:pt x="12809" y="704"/>
                  </a:cubicBezTo>
                  <a:cubicBezTo>
                    <a:pt x="12667" y="562"/>
                    <a:pt x="12525" y="460"/>
                    <a:pt x="12362" y="339"/>
                  </a:cubicBezTo>
                  <a:cubicBezTo>
                    <a:pt x="12011" y="103"/>
                    <a:pt x="11528" y="1"/>
                    <a:pt x="10957" y="1"/>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1" name="Google Shape;412;p39"/>
            <p:cNvSpPr/>
            <p:nvPr/>
          </p:nvSpPr>
          <p:spPr>
            <a:xfrm>
              <a:off x="1148040" y="2812680"/>
              <a:ext cx="790200" cy="384840"/>
            </a:xfrm>
            <a:custGeom>
              <a:avLst/>
              <a:gdLst>
                <a:gd name="textAreaLeft" fmla="*/ 0 w 790200"/>
                <a:gd name="textAreaRight" fmla="*/ 790560 w 790200"/>
                <a:gd name="textAreaTop" fmla="*/ 0 h 384840"/>
                <a:gd name="textAreaBottom" fmla="*/ 385200 h 384840"/>
              </a:gdLst>
              <a:ahLst/>
              <a:cxnLst/>
              <a:rect l="textAreaLeft" t="textAreaTop" r="textAreaRight" b="textAreaBottom"/>
              <a:pathLst>
                <a:path w="20664" h="10069">
                  <a:moveTo>
                    <a:pt x="19202" y="1"/>
                  </a:moveTo>
                  <a:lnTo>
                    <a:pt x="1" y="10068"/>
                  </a:lnTo>
                  <a:cubicBezTo>
                    <a:pt x="6" y="10068"/>
                    <a:pt x="11" y="10069"/>
                    <a:pt x="17" y="10069"/>
                  </a:cubicBezTo>
                  <a:cubicBezTo>
                    <a:pt x="1774" y="10069"/>
                    <a:pt x="19080" y="447"/>
                    <a:pt x="19080" y="447"/>
                  </a:cubicBezTo>
                  <a:lnTo>
                    <a:pt x="20664" y="447"/>
                  </a:lnTo>
                  <a:lnTo>
                    <a:pt x="20440" y="1"/>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2" name="Google Shape;413;p39"/>
            <p:cNvSpPr/>
            <p:nvPr/>
          </p:nvSpPr>
          <p:spPr>
            <a:xfrm>
              <a:off x="2033280" y="1800720"/>
              <a:ext cx="428400" cy="305640"/>
            </a:xfrm>
            <a:custGeom>
              <a:avLst/>
              <a:gdLst>
                <a:gd name="textAreaLeft" fmla="*/ 0 w 428400"/>
                <a:gd name="textAreaRight" fmla="*/ 428760 w 428400"/>
                <a:gd name="textAreaTop" fmla="*/ 0 h 305640"/>
                <a:gd name="textAreaBottom" fmla="*/ 306000 h 305640"/>
              </a:gdLst>
              <a:ahLst/>
              <a:cxnLst/>
              <a:rect l="textAreaLeft" t="textAreaTop" r="textAreaRight" b="textAreaBottom"/>
              <a:pathLst>
                <a:path w="11206" h="7999">
                  <a:moveTo>
                    <a:pt x="11205" y="1"/>
                  </a:moveTo>
                  <a:lnTo>
                    <a:pt x="11205" y="1"/>
                  </a:lnTo>
                  <a:cubicBezTo>
                    <a:pt x="11144" y="21"/>
                    <a:pt x="11104" y="21"/>
                    <a:pt x="11104" y="21"/>
                  </a:cubicBezTo>
                  <a:lnTo>
                    <a:pt x="1" y="7917"/>
                  </a:lnTo>
                  <a:lnTo>
                    <a:pt x="508" y="7998"/>
                  </a:lnTo>
                  <a:lnTo>
                    <a:pt x="11104" y="833"/>
                  </a:lnTo>
                  <a:lnTo>
                    <a:pt x="11205" y="1"/>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3" name="Google Shape;414;p39"/>
            <p:cNvSpPr/>
            <p:nvPr/>
          </p:nvSpPr>
          <p:spPr>
            <a:xfrm>
              <a:off x="1481400" y="2172240"/>
              <a:ext cx="448560" cy="520920"/>
            </a:xfrm>
            <a:custGeom>
              <a:avLst/>
              <a:gdLst>
                <a:gd name="textAreaLeft" fmla="*/ 0 w 448560"/>
                <a:gd name="textAreaRight" fmla="*/ 448920 w 448560"/>
                <a:gd name="textAreaTop" fmla="*/ 0 h 520920"/>
                <a:gd name="textAreaBottom" fmla="*/ 521280 h 520920"/>
              </a:gdLst>
              <a:ahLst/>
              <a:cxnLst/>
              <a:rect l="textAreaLeft" t="textAreaTop" r="textAreaRight" b="textAreaBottom"/>
              <a:pathLst>
                <a:path w="11733" h="13620">
                  <a:moveTo>
                    <a:pt x="11712" y="0"/>
                  </a:moveTo>
                  <a:lnTo>
                    <a:pt x="0" y="13620"/>
                  </a:lnTo>
                  <a:lnTo>
                    <a:pt x="569" y="13620"/>
                  </a:lnTo>
                  <a:lnTo>
                    <a:pt x="11732" y="1096"/>
                  </a:lnTo>
                  <a:lnTo>
                    <a:pt x="11732" y="0"/>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4" name="Google Shape;415;p39"/>
            <p:cNvSpPr/>
            <p:nvPr/>
          </p:nvSpPr>
          <p:spPr>
            <a:xfrm>
              <a:off x="2546640" y="1621440"/>
              <a:ext cx="369360" cy="163440"/>
            </a:xfrm>
            <a:custGeom>
              <a:avLst/>
              <a:gdLst>
                <a:gd name="textAreaLeft" fmla="*/ 0 w 369360"/>
                <a:gd name="textAreaRight" fmla="*/ 369720 w 369360"/>
                <a:gd name="textAreaTop" fmla="*/ 0 h 163440"/>
                <a:gd name="textAreaBottom" fmla="*/ 163800 h 163440"/>
              </a:gdLst>
              <a:ahLst/>
              <a:cxnLst/>
              <a:rect l="textAreaLeft" t="textAreaTop" r="textAreaRight" b="textAreaBottom"/>
              <a:pathLst>
                <a:path w="9663" h="4283">
                  <a:moveTo>
                    <a:pt x="9662" y="0"/>
                  </a:moveTo>
                  <a:lnTo>
                    <a:pt x="9662" y="0"/>
                  </a:lnTo>
                  <a:cubicBezTo>
                    <a:pt x="9622" y="20"/>
                    <a:pt x="8445" y="792"/>
                    <a:pt x="6354" y="1746"/>
                  </a:cubicBezTo>
                  <a:cubicBezTo>
                    <a:pt x="5055" y="2355"/>
                    <a:pt x="2091" y="3329"/>
                    <a:pt x="1" y="3999"/>
                  </a:cubicBezTo>
                  <a:lnTo>
                    <a:pt x="346" y="4283"/>
                  </a:lnTo>
                  <a:lnTo>
                    <a:pt x="6476" y="2233"/>
                  </a:lnTo>
                  <a:cubicBezTo>
                    <a:pt x="7754" y="1807"/>
                    <a:pt x="8850" y="1015"/>
                    <a:pt x="9662" y="0"/>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81720" bIns="817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5" name="Google Shape;416;p39"/>
            <p:cNvSpPr/>
            <p:nvPr/>
          </p:nvSpPr>
          <p:spPr>
            <a:xfrm>
              <a:off x="1689480" y="1808640"/>
              <a:ext cx="127800" cy="88200"/>
            </a:xfrm>
            <a:custGeom>
              <a:avLst/>
              <a:gdLst>
                <a:gd name="textAreaLeft" fmla="*/ 0 w 127800"/>
                <a:gd name="textAreaRight" fmla="*/ 128160 w 127800"/>
                <a:gd name="textAreaTop" fmla="*/ 0 h 88200"/>
                <a:gd name="textAreaBottom" fmla="*/ 88560 h 88200"/>
              </a:gdLst>
              <a:ahLst/>
              <a:cxnLst/>
              <a:rect l="textAreaLeft" t="textAreaTop" r="textAreaRight" b="textAreaBottom"/>
              <a:pathLst>
                <a:path w="3350" h="2315">
                  <a:moveTo>
                    <a:pt x="2476" y="1"/>
                  </a:moveTo>
                  <a:cubicBezTo>
                    <a:pt x="1157" y="1"/>
                    <a:pt x="81" y="1016"/>
                    <a:pt x="0" y="2315"/>
                  </a:cubicBezTo>
                  <a:cubicBezTo>
                    <a:pt x="284" y="1259"/>
                    <a:pt x="1259" y="488"/>
                    <a:pt x="2395" y="488"/>
                  </a:cubicBezTo>
                  <a:cubicBezTo>
                    <a:pt x="2659" y="488"/>
                    <a:pt x="2923" y="549"/>
                    <a:pt x="3167" y="630"/>
                  </a:cubicBezTo>
                  <a:lnTo>
                    <a:pt x="3349" y="163"/>
                  </a:lnTo>
                  <a:cubicBezTo>
                    <a:pt x="3065" y="62"/>
                    <a:pt x="2781" y="1"/>
                    <a:pt x="2476" y="1"/>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44280" bIns="44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6" name="Google Shape;417;p39"/>
            <p:cNvSpPr/>
            <p:nvPr/>
          </p:nvSpPr>
          <p:spPr>
            <a:xfrm>
              <a:off x="2337120" y="1483200"/>
              <a:ext cx="127800" cy="37800"/>
            </a:xfrm>
            <a:custGeom>
              <a:avLst/>
              <a:gdLst>
                <a:gd name="textAreaLeft" fmla="*/ 0 w 127800"/>
                <a:gd name="textAreaRight" fmla="*/ 128160 w 127800"/>
                <a:gd name="textAreaTop" fmla="*/ 0 h 37800"/>
                <a:gd name="textAreaBottom" fmla="*/ 38160 h 37800"/>
              </a:gdLst>
              <a:ahLst/>
              <a:cxnLst/>
              <a:rect l="textAreaLeft" t="textAreaTop" r="textAreaRight" b="textAreaBottom"/>
              <a:pathLst>
                <a:path w="3350" h="995">
                  <a:moveTo>
                    <a:pt x="1990" y="0"/>
                  </a:moveTo>
                  <a:cubicBezTo>
                    <a:pt x="1178" y="0"/>
                    <a:pt x="467" y="386"/>
                    <a:pt x="0" y="995"/>
                  </a:cubicBezTo>
                  <a:cubicBezTo>
                    <a:pt x="427" y="670"/>
                    <a:pt x="954" y="487"/>
                    <a:pt x="1543" y="487"/>
                  </a:cubicBezTo>
                  <a:cubicBezTo>
                    <a:pt x="2010" y="487"/>
                    <a:pt x="2456" y="609"/>
                    <a:pt x="2842" y="832"/>
                  </a:cubicBezTo>
                  <a:cubicBezTo>
                    <a:pt x="2984" y="711"/>
                    <a:pt x="3167" y="569"/>
                    <a:pt x="3349" y="406"/>
                  </a:cubicBezTo>
                  <a:cubicBezTo>
                    <a:pt x="2964" y="163"/>
                    <a:pt x="2497" y="0"/>
                    <a:pt x="1990" y="0"/>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19080" bIns="190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7" name="Google Shape;418;p39"/>
            <p:cNvSpPr/>
            <p:nvPr/>
          </p:nvSpPr>
          <p:spPr>
            <a:xfrm>
              <a:off x="2128320" y="2750760"/>
              <a:ext cx="363240" cy="341280"/>
            </a:xfrm>
            <a:custGeom>
              <a:avLst/>
              <a:gdLst>
                <a:gd name="textAreaLeft" fmla="*/ 0 w 363240"/>
                <a:gd name="textAreaRight" fmla="*/ 363600 w 363240"/>
                <a:gd name="textAreaTop" fmla="*/ 0 h 341280"/>
                <a:gd name="textAreaBottom" fmla="*/ 341640 h 341280"/>
              </a:gdLst>
              <a:ahLst/>
              <a:cxnLst/>
              <a:rect l="textAreaLeft" t="textAreaTop" r="textAreaRight" b="textAreaBottom"/>
              <a:pathLst>
                <a:path w="9500" h="8932">
                  <a:moveTo>
                    <a:pt x="9500" y="1"/>
                  </a:moveTo>
                  <a:cubicBezTo>
                    <a:pt x="9500" y="1"/>
                    <a:pt x="7957" y="2558"/>
                    <a:pt x="6090" y="4081"/>
                  </a:cubicBezTo>
                  <a:cubicBezTo>
                    <a:pt x="4243" y="5603"/>
                    <a:pt x="0" y="8627"/>
                    <a:pt x="0" y="8627"/>
                  </a:cubicBezTo>
                  <a:lnTo>
                    <a:pt x="508" y="8932"/>
                  </a:lnTo>
                  <a:cubicBezTo>
                    <a:pt x="508" y="8932"/>
                    <a:pt x="6211" y="4771"/>
                    <a:pt x="7795" y="3066"/>
                  </a:cubicBezTo>
                  <a:cubicBezTo>
                    <a:pt x="8505" y="2294"/>
                    <a:pt x="9215" y="1178"/>
                    <a:pt x="9500" y="21"/>
                  </a:cubicBezTo>
                  <a:cubicBezTo>
                    <a:pt x="9500" y="21"/>
                    <a:pt x="9500" y="1"/>
                    <a:pt x="9500" y="1"/>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8" name="Google Shape;419;p39"/>
            <p:cNvSpPr/>
            <p:nvPr/>
          </p:nvSpPr>
          <p:spPr>
            <a:xfrm>
              <a:off x="2252520" y="2949480"/>
              <a:ext cx="316440" cy="242640"/>
            </a:xfrm>
            <a:custGeom>
              <a:avLst/>
              <a:gdLst>
                <a:gd name="textAreaLeft" fmla="*/ 0 w 316440"/>
                <a:gd name="textAreaRight" fmla="*/ 316800 w 316440"/>
                <a:gd name="textAreaTop" fmla="*/ 0 h 242640"/>
                <a:gd name="textAreaBottom" fmla="*/ 243000 h 242640"/>
              </a:gdLst>
              <a:ahLst/>
              <a:cxnLst/>
              <a:rect l="textAreaLeft" t="textAreaTop" r="textAreaRight" b="textAreaBottom"/>
              <a:pathLst>
                <a:path w="8277" h="6354">
                  <a:moveTo>
                    <a:pt x="8140" y="0"/>
                  </a:moveTo>
                  <a:cubicBezTo>
                    <a:pt x="8140" y="0"/>
                    <a:pt x="1056" y="5014"/>
                    <a:pt x="1" y="6353"/>
                  </a:cubicBezTo>
                  <a:cubicBezTo>
                    <a:pt x="2763" y="4292"/>
                    <a:pt x="7774" y="810"/>
                    <a:pt x="8128" y="810"/>
                  </a:cubicBezTo>
                  <a:cubicBezTo>
                    <a:pt x="8133" y="810"/>
                    <a:pt x="8137" y="811"/>
                    <a:pt x="8140" y="812"/>
                  </a:cubicBezTo>
                  <a:cubicBezTo>
                    <a:pt x="8147" y="814"/>
                    <a:pt x="8153" y="815"/>
                    <a:pt x="8159" y="815"/>
                  </a:cubicBezTo>
                  <a:cubicBezTo>
                    <a:pt x="8277" y="815"/>
                    <a:pt x="8218" y="426"/>
                    <a:pt x="8140" y="0"/>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329" name="Google Shape;420;p39"/>
          <p:cNvGrpSpPr/>
          <p:nvPr/>
        </p:nvGrpSpPr>
        <p:grpSpPr>
          <a:xfrm>
            <a:off x="6779160" y="349560"/>
            <a:ext cx="912960" cy="370440"/>
            <a:chOff x="6779160" y="349560"/>
            <a:chExt cx="912960" cy="370440"/>
          </a:xfrm>
        </p:grpSpPr>
        <p:sp>
          <p:nvSpPr>
            <p:cNvPr id="330" name="Google Shape;421;p39"/>
            <p:cNvSpPr/>
            <p:nvPr/>
          </p:nvSpPr>
          <p:spPr>
            <a:xfrm>
              <a:off x="7203600" y="349560"/>
              <a:ext cx="488520" cy="370440"/>
            </a:xfrm>
            <a:custGeom>
              <a:avLst/>
              <a:gdLst>
                <a:gd name="textAreaLeft" fmla="*/ 0 w 488520"/>
                <a:gd name="textAreaRight" fmla="*/ 488880 w 488520"/>
                <a:gd name="textAreaTop" fmla="*/ 0 h 370440"/>
                <a:gd name="textAreaBottom" fmla="*/ 370800 h 370440"/>
              </a:gdLst>
              <a:ahLst/>
              <a:cxnLst/>
              <a:rect l="textAreaLeft" t="textAreaTop" r="textAreaRight" b="textAreaBottom"/>
              <a:pathLst>
                <a:path w="19548" h="14839">
                  <a:moveTo>
                    <a:pt x="8160" y="1"/>
                  </a:moveTo>
                  <a:lnTo>
                    <a:pt x="1" y="14838"/>
                  </a:lnTo>
                  <a:lnTo>
                    <a:pt x="11388" y="14838"/>
                  </a:lnTo>
                  <a:lnTo>
                    <a:pt x="19547"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1" name="Google Shape;422;p39"/>
            <p:cNvSpPr/>
            <p:nvPr/>
          </p:nvSpPr>
          <p:spPr>
            <a:xfrm>
              <a:off x="6779160" y="349560"/>
              <a:ext cx="488520" cy="370440"/>
            </a:xfrm>
            <a:custGeom>
              <a:avLst/>
              <a:gdLst>
                <a:gd name="textAreaLeft" fmla="*/ 0 w 488520"/>
                <a:gd name="textAreaRight" fmla="*/ 488880 w 488520"/>
                <a:gd name="textAreaTop" fmla="*/ 0 h 370440"/>
                <a:gd name="textAreaBottom" fmla="*/ 370800 h 370440"/>
              </a:gdLst>
              <a:ahLst/>
              <a:cxnLst/>
              <a:rect l="textAreaLeft" t="textAreaTop" r="textAreaRight" b="textAreaBottom"/>
              <a:pathLst>
                <a:path w="19548" h="14839">
                  <a:moveTo>
                    <a:pt x="8160" y="1"/>
                  </a:moveTo>
                  <a:lnTo>
                    <a:pt x="1" y="14838"/>
                  </a:lnTo>
                  <a:lnTo>
                    <a:pt x="11388" y="14838"/>
                  </a:lnTo>
                  <a:lnTo>
                    <a:pt x="19547"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332" name="Google Shape;423;p39"/>
          <p:cNvSpPr/>
          <p:nvPr/>
        </p:nvSpPr>
        <p:spPr>
          <a:xfrm>
            <a:off x="2085840" y="819000"/>
            <a:ext cx="1266480" cy="1266480"/>
          </a:xfrm>
          <a:prstGeom prst="rect">
            <a:avLst/>
          </a:prstGeom>
          <a:solidFill>
            <a:srgbClr val="6E79E4">
              <a:alpha val="36000"/>
            </a:srgbClr>
          </a:solidFill>
          <a:ln w="0">
            <a:noFill/>
          </a:ln>
        </p:spPr>
        <p:style>
          <a:lnRef idx="0">
            <a:scrgbClr r="0" g="0" b="0"/>
          </a:lnRef>
          <a:fillRef idx="0">
            <a:scrgbClr r="0" g="0" b="0"/>
          </a:fillRef>
          <a:effectRef idx="0">
            <a:scrgbClr r="0" g="0" b="0"/>
          </a:effectRef>
          <a:fontRef idx="minor"/>
        </p:style>
        <p:txBody>
          <a:bodyPr lIns="870823080" tIns="633240" rIns="870823080" bIns="633240" anchor="t">
            <a:spAutoFit/>
          </a:bodyPr>
          <a:lstStyle/>
          <a:p>
            <a:pPr defTabSz="914400">
              <a:lnSpc>
                <a:spcPct val="100000"/>
              </a:lnSpc>
              <a:tabLst>
                <a:tab pos="0" algn="l"/>
              </a:tabLst>
            </a:pPr>
            <a:endParaRPr lang="fr-FR" sz="1800" b="0" strike="noStrike" spc="-1">
              <a:solidFill>
                <a:schemeClr val="dk1"/>
              </a:solidFill>
              <a:latin typeface="Arial"/>
            </a:endParaRPr>
          </a:p>
        </p:txBody>
      </p:sp>
      <p:grpSp>
        <p:nvGrpSpPr>
          <p:cNvPr id="333" name="Google Shape;424;p39"/>
          <p:cNvGrpSpPr/>
          <p:nvPr/>
        </p:nvGrpSpPr>
        <p:grpSpPr>
          <a:xfrm>
            <a:off x="1735200" y="1051920"/>
            <a:ext cx="537120" cy="136080"/>
            <a:chOff x="1735200" y="1051920"/>
            <a:chExt cx="537120" cy="136080"/>
          </a:xfrm>
        </p:grpSpPr>
        <p:sp>
          <p:nvSpPr>
            <p:cNvPr id="334" name="Google Shape;425;p39"/>
            <p:cNvSpPr/>
            <p:nvPr/>
          </p:nvSpPr>
          <p:spPr>
            <a:xfrm flipH="1">
              <a:off x="1735200" y="1051920"/>
              <a:ext cx="82080" cy="136080"/>
            </a:xfrm>
            <a:custGeom>
              <a:avLst/>
              <a:gdLst>
                <a:gd name="textAreaLeft" fmla="*/ 360 w 82080"/>
                <a:gd name="textAreaRight" fmla="*/ 82800 w 82080"/>
                <a:gd name="textAreaTop" fmla="*/ 0 h 136080"/>
                <a:gd name="textAreaBottom" fmla="*/ 136440 h 136080"/>
              </a:gdLst>
              <a:ahLst/>
              <a:cxnLst/>
              <a:rect l="textAreaLeft" t="textAreaTop" r="textAreaRight" b="textAreaBottom"/>
              <a:pathLst>
                <a:path w="2539" h="4203">
                  <a:moveTo>
                    <a:pt x="2092" y="1"/>
                  </a:moveTo>
                  <a:lnTo>
                    <a:pt x="1" y="2111"/>
                  </a:lnTo>
                  <a:lnTo>
                    <a:pt x="2092" y="4202"/>
                  </a:lnTo>
                  <a:lnTo>
                    <a:pt x="2538" y="3756"/>
                  </a:lnTo>
                  <a:lnTo>
                    <a:pt x="874" y="2111"/>
                  </a:lnTo>
                  <a:lnTo>
                    <a:pt x="2538" y="447"/>
                  </a:lnTo>
                  <a:lnTo>
                    <a:pt x="2092"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68040" bIns="68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5" name="Google Shape;426;p39"/>
            <p:cNvSpPr/>
            <p:nvPr/>
          </p:nvSpPr>
          <p:spPr>
            <a:xfrm flipH="1">
              <a:off x="1887120" y="1051920"/>
              <a:ext cx="82080" cy="136080"/>
            </a:xfrm>
            <a:custGeom>
              <a:avLst/>
              <a:gdLst>
                <a:gd name="textAreaLeft" fmla="*/ 360 w 82080"/>
                <a:gd name="textAreaRight" fmla="*/ 82800 w 82080"/>
                <a:gd name="textAreaTop" fmla="*/ 0 h 136080"/>
                <a:gd name="textAreaBottom" fmla="*/ 136440 h 136080"/>
              </a:gdLst>
              <a:ahLst/>
              <a:cxnLst/>
              <a:rect l="textAreaLeft" t="textAreaTop" r="textAreaRight" b="textAreaBottom"/>
              <a:pathLst>
                <a:path w="2538" h="4203">
                  <a:moveTo>
                    <a:pt x="2091" y="1"/>
                  </a:moveTo>
                  <a:lnTo>
                    <a:pt x="0" y="2111"/>
                  </a:lnTo>
                  <a:lnTo>
                    <a:pt x="2091" y="4202"/>
                  </a:lnTo>
                  <a:lnTo>
                    <a:pt x="2538" y="3756"/>
                  </a:lnTo>
                  <a:lnTo>
                    <a:pt x="894" y="2111"/>
                  </a:lnTo>
                  <a:lnTo>
                    <a:pt x="2538" y="447"/>
                  </a:lnTo>
                  <a:lnTo>
                    <a:pt x="2091"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68040" bIns="68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6" name="Google Shape;427;p39"/>
            <p:cNvSpPr/>
            <p:nvPr/>
          </p:nvSpPr>
          <p:spPr>
            <a:xfrm flipH="1">
              <a:off x="2038680" y="1051920"/>
              <a:ext cx="82080" cy="136080"/>
            </a:xfrm>
            <a:custGeom>
              <a:avLst/>
              <a:gdLst>
                <a:gd name="textAreaLeft" fmla="*/ 360 w 82080"/>
                <a:gd name="textAreaRight" fmla="*/ 82800 w 82080"/>
                <a:gd name="textAreaTop" fmla="*/ 0 h 136080"/>
                <a:gd name="textAreaBottom" fmla="*/ 136440 h 136080"/>
              </a:gdLst>
              <a:ahLst/>
              <a:cxnLst/>
              <a:rect l="textAreaLeft" t="textAreaTop" r="textAreaRight" b="textAreaBottom"/>
              <a:pathLst>
                <a:path w="2538" h="4203">
                  <a:moveTo>
                    <a:pt x="2111" y="1"/>
                  </a:moveTo>
                  <a:lnTo>
                    <a:pt x="0" y="2111"/>
                  </a:lnTo>
                  <a:lnTo>
                    <a:pt x="2111" y="4202"/>
                  </a:lnTo>
                  <a:lnTo>
                    <a:pt x="2537" y="3756"/>
                  </a:lnTo>
                  <a:lnTo>
                    <a:pt x="893" y="2111"/>
                  </a:lnTo>
                  <a:lnTo>
                    <a:pt x="2537" y="447"/>
                  </a:lnTo>
                  <a:lnTo>
                    <a:pt x="2111"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68040" bIns="68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7" name="Google Shape;428;p39"/>
            <p:cNvSpPr/>
            <p:nvPr/>
          </p:nvSpPr>
          <p:spPr>
            <a:xfrm flipH="1">
              <a:off x="2189520" y="1051920"/>
              <a:ext cx="82800" cy="136080"/>
            </a:xfrm>
            <a:custGeom>
              <a:avLst/>
              <a:gdLst>
                <a:gd name="textAreaLeft" fmla="*/ 360 w 82800"/>
                <a:gd name="textAreaRight" fmla="*/ 83520 w 82800"/>
                <a:gd name="textAreaTop" fmla="*/ 0 h 136080"/>
                <a:gd name="textAreaBottom" fmla="*/ 136440 h 136080"/>
              </a:gdLst>
              <a:ahLst/>
              <a:cxnLst/>
              <a:rect l="textAreaLeft" t="textAreaTop" r="textAreaRight" b="textAreaBottom"/>
              <a:pathLst>
                <a:path w="2559" h="4203">
                  <a:moveTo>
                    <a:pt x="2112" y="1"/>
                  </a:moveTo>
                  <a:lnTo>
                    <a:pt x="1" y="2111"/>
                  </a:lnTo>
                  <a:lnTo>
                    <a:pt x="2112" y="4202"/>
                  </a:lnTo>
                  <a:lnTo>
                    <a:pt x="2558" y="3756"/>
                  </a:lnTo>
                  <a:lnTo>
                    <a:pt x="894" y="2111"/>
                  </a:lnTo>
                  <a:lnTo>
                    <a:pt x="2558" y="447"/>
                  </a:lnTo>
                  <a:lnTo>
                    <a:pt x="2112"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68040" bIns="68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cxnSp>
        <p:nvCxnSpPr>
          <p:cNvPr id="338" name="Google Shape;429;p39"/>
          <p:cNvCxnSpPr/>
          <p:nvPr/>
        </p:nvCxnSpPr>
        <p:spPr>
          <a:xfrm flipV="1">
            <a:off x="3459240" y="3706920"/>
            <a:ext cx="4990680" cy="11880"/>
          </a:xfrm>
          <a:prstGeom prst="straightConnector1">
            <a:avLst/>
          </a:prstGeom>
          <a:ln w="19050">
            <a:solidFill>
              <a:srgbClr val="191919"/>
            </a:solidFill>
            <a:round/>
          </a:ln>
        </p:spPr>
      </p:cxnSp>
      <p:sp>
        <p:nvSpPr>
          <p:cNvPr id="339" name="PlaceHolder 2"/>
          <p:cNvSpPr>
            <a:spLocks noGrp="1"/>
          </p:cNvSpPr>
          <p:nvPr>
            <p:ph type="subTitle"/>
          </p:nvPr>
        </p:nvSpPr>
        <p:spPr>
          <a:xfrm>
            <a:off x="3457440" y="3838680"/>
            <a:ext cx="4657320" cy="637920"/>
          </a:xfrm>
          <a:prstGeom prst="rect">
            <a:avLst/>
          </a:prstGeom>
          <a:noFill/>
          <a:ln w="0">
            <a:noFill/>
          </a:ln>
        </p:spPr>
        <p:txBody>
          <a:bodyPr lIns="91440" tIns="91440" rIns="91440" bIns="91440" anchor="t">
            <a:normAutofit lnSpcReduction="10000"/>
          </a:bodyPr>
          <a:lstStyle/>
          <a:p>
            <a:pPr>
              <a:lnSpc>
                <a:spcPct val="100000"/>
              </a:lnSpc>
              <a:tabLst>
                <a:tab pos="0" algn="l"/>
              </a:tabLst>
            </a:pPr>
            <a:r>
              <a:rPr lang="en" sz="1600" spc="-1" dirty="0" smtClean="0">
                <a:solidFill>
                  <a:schemeClr val="accent2"/>
                </a:solidFill>
                <a:latin typeface="Bahnschrift Condensed" panose="020B0502040204020203" pitchFamily="34" charset="0"/>
              </a:rPr>
              <a:t>Ali Habib (FA24-BSCS-0182)</a:t>
            </a:r>
            <a:br>
              <a:rPr lang="en" sz="1600" spc="-1" dirty="0" smtClean="0">
                <a:solidFill>
                  <a:schemeClr val="accent2"/>
                </a:solidFill>
                <a:latin typeface="Bahnschrift Condensed" panose="020B0502040204020203" pitchFamily="34" charset="0"/>
              </a:rPr>
            </a:br>
            <a:r>
              <a:rPr lang="en" sz="1600" spc="-1" dirty="0" smtClean="0">
                <a:solidFill>
                  <a:schemeClr val="accent2"/>
                </a:solidFill>
                <a:latin typeface="Bahnschrift Condensed" panose="020B0502040204020203" pitchFamily="34" charset="0"/>
              </a:rPr>
              <a:t>Ayyan Amir (FA24-BSCS-0190)</a:t>
            </a:r>
            <a:endParaRPr lang="en-US" sz="1600" b="0" strike="noStrike" spc="-1" dirty="0">
              <a:solidFill>
                <a:srgbClr val="FFFFFF"/>
              </a:solidFill>
              <a:latin typeface="Bahnschrift Condensed" panose="020B0502040204020203"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PlaceHolder 1"/>
          <p:cNvSpPr>
            <a:spLocks noGrp="1"/>
          </p:cNvSpPr>
          <p:nvPr>
            <p:ph type="title"/>
          </p:nvPr>
        </p:nvSpPr>
        <p:spPr>
          <a:xfrm>
            <a:off x="723960" y="447840"/>
            <a:ext cx="7705440" cy="492197"/>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3900" spc="-1" dirty="0" smtClean="0">
                <a:solidFill>
                  <a:schemeClr val="accent1"/>
                </a:solidFill>
                <a:latin typeface="Bebas Neue"/>
              </a:rPr>
              <a:t>Machine Learning In MRI</a:t>
            </a:r>
            <a:endParaRPr lang="fr-FR" sz="3900" b="0" strike="noStrike" spc="-1" dirty="0">
              <a:solidFill>
                <a:schemeClr val="dk1"/>
              </a:solidFill>
              <a:latin typeface="Arial"/>
            </a:endParaRPr>
          </a:p>
        </p:txBody>
      </p:sp>
      <p:sp>
        <p:nvSpPr>
          <p:cNvPr id="393" name="PlaceHolder 2"/>
          <p:cNvSpPr>
            <a:spLocks noGrp="1"/>
          </p:cNvSpPr>
          <p:nvPr>
            <p:ph type="subTitle"/>
          </p:nvPr>
        </p:nvSpPr>
        <p:spPr>
          <a:xfrm>
            <a:off x="1233540" y="1401214"/>
            <a:ext cx="6686280" cy="3162240"/>
          </a:xfrm>
          <a:prstGeom prst="rect">
            <a:avLst/>
          </a:prstGeom>
          <a:noFill/>
          <a:ln w="0">
            <a:noFill/>
          </a:ln>
        </p:spPr>
        <p:txBody>
          <a:bodyPr lIns="91440" tIns="91440" rIns="91440" bIns="91440" anchor="t">
            <a:normAutofit lnSpcReduction="10000"/>
          </a:bodyPr>
          <a:lstStyle/>
          <a:p>
            <a:pPr indent="0">
              <a:lnSpc>
                <a:spcPct val="100000"/>
              </a:lnSpc>
              <a:buNone/>
              <a:tabLst>
                <a:tab pos="0" algn="l"/>
              </a:tabLst>
            </a:pPr>
            <a:r>
              <a:rPr lang="en-US" sz="1400" b="1" spc="-1" dirty="0" smtClean="0">
                <a:latin typeface="Bahnschrift" panose="020B0502040204020203" pitchFamily="34" charset="0"/>
              </a:rPr>
              <a:t>Faster Scans</a:t>
            </a:r>
            <a:r>
              <a:rPr lang="en-US" sz="1400" spc="-1" dirty="0" smtClean="0">
                <a:latin typeface="Bahnschrift" panose="020B0502040204020203" pitchFamily="34" charset="0"/>
              </a:rPr>
              <a:t>: Machine </a:t>
            </a:r>
            <a:r>
              <a:rPr lang="en-US" sz="1400" spc="-1" dirty="0">
                <a:latin typeface="Bahnschrift" panose="020B0502040204020203" pitchFamily="34" charset="0"/>
              </a:rPr>
              <a:t>learning helps reduce scan time by predicting missing data — making MRI quicker without losing image quality</a:t>
            </a:r>
            <a:r>
              <a:rPr lang="en-US" sz="1400" spc="-1" dirty="0" smtClean="0">
                <a:latin typeface="Bahnschrift" panose="020B0502040204020203" pitchFamily="34" charset="0"/>
              </a:rPr>
              <a:t>.</a:t>
            </a:r>
            <a:r>
              <a:rPr lang="en-US" sz="1400" spc="-1" dirty="0">
                <a:latin typeface="Bahnschrift" panose="020B0502040204020203" pitchFamily="34" charset="0"/>
              </a:rPr>
              <a:t/>
            </a:r>
            <a:br>
              <a:rPr lang="en-US" sz="1400" spc="-1" dirty="0">
                <a:latin typeface="Bahnschrift" panose="020B0502040204020203" pitchFamily="34" charset="0"/>
              </a:rPr>
            </a:br>
            <a:r>
              <a:rPr lang="en-US" sz="1400" b="1" spc="-1" dirty="0" smtClean="0">
                <a:latin typeface="Bahnschrift" panose="020B0502040204020203" pitchFamily="34" charset="0"/>
              </a:rPr>
              <a:t>Disease Detection: </a:t>
            </a:r>
            <a:r>
              <a:rPr lang="en-US" sz="1400" spc="-1" dirty="0" smtClean="0">
                <a:latin typeface="Bahnschrift" panose="020B0502040204020203" pitchFamily="34" charset="0"/>
              </a:rPr>
              <a:t>Trained </a:t>
            </a:r>
            <a:r>
              <a:rPr lang="en-US" sz="1400" spc="-1" dirty="0">
                <a:latin typeface="Bahnschrift" panose="020B0502040204020203" pitchFamily="34" charset="0"/>
              </a:rPr>
              <a:t>models can spot signs of diseases like tumors, strokes, or Alzheimer’s by recognizing patterns in MRI images that humans might miss</a:t>
            </a:r>
            <a:r>
              <a:rPr lang="en-US" sz="1400" spc="-1" dirty="0" smtClean="0">
                <a:latin typeface="Bahnschrift" panose="020B0502040204020203" pitchFamily="34" charset="0"/>
              </a:rPr>
              <a:t>.</a:t>
            </a:r>
            <a:br>
              <a:rPr lang="en-US" sz="1400" spc="-1" dirty="0" smtClean="0">
                <a:latin typeface="Bahnschrift" panose="020B0502040204020203" pitchFamily="34" charset="0"/>
              </a:rPr>
            </a:br>
            <a:r>
              <a:rPr lang="en-US" sz="1400" b="1" spc="-1" dirty="0" smtClean="0">
                <a:latin typeface="Bahnschrift" panose="020B0502040204020203" pitchFamily="34" charset="0"/>
              </a:rPr>
              <a:t>Image Enhancement: </a:t>
            </a:r>
            <a:r>
              <a:rPr lang="en-US" sz="1400" spc="-1" dirty="0" smtClean="0">
                <a:latin typeface="Bahnschrift" panose="020B0502040204020203" pitchFamily="34" charset="0"/>
              </a:rPr>
              <a:t>ML </a:t>
            </a:r>
            <a:r>
              <a:rPr lang="en-US" sz="1400" spc="-1" dirty="0">
                <a:latin typeface="Bahnschrift" panose="020B0502040204020203" pitchFamily="34" charset="0"/>
              </a:rPr>
              <a:t>algorithms remove noise, sharpen blurry scans, and fill in missing details — making images clearer and more useful for doctors</a:t>
            </a:r>
            <a:r>
              <a:rPr lang="en-US" sz="1400" spc="-1" dirty="0" smtClean="0">
                <a:latin typeface="Bahnschrift" panose="020B0502040204020203" pitchFamily="34" charset="0"/>
              </a:rPr>
              <a:t>.</a:t>
            </a:r>
          </a:p>
          <a:p>
            <a:pPr indent="0">
              <a:lnSpc>
                <a:spcPct val="100000"/>
              </a:lnSpc>
              <a:buNone/>
              <a:tabLst>
                <a:tab pos="0" algn="l"/>
              </a:tabLst>
            </a:pPr>
            <a:r>
              <a:rPr lang="en-US" sz="1400" spc="-1" dirty="0">
                <a:latin typeface="Bahnschrift" panose="020B0502040204020203" pitchFamily="34" charset="0"/>
              </a:rPr>
              <a:t/>
            </a:r>
            <a:br>
              <a:rPr lang="en-US" sz="1400" spc="-1" dirty="0">
                <a:latin typeface="Bahnschrift" panose="020B0502040204020203" pitchFamily="34" charset="0"/>
              </a:rPr>
            </a:br>
            <a:r>
              <a:rPr lang="en-US" sz="1400" spc="-1" dirty="0" smtClean="0">
                <a:latin typeface="Bahnschrift" panose="020B0502040204020203" pitchFamily="34" charset="0"/>
              </a:rPr>
              <a:t>What really happens behind it?</a:t>
            </a:r>
          </a:p>
          <a:p>
            <a:pPr indent="0">
              <a:lnSpc>
                <a:spcPct val="100000"/>
              </a:lnSpc>
              <a:buNone/>
              <a:tabLst>
                <a:tab pos="0" algn="l"/>
              </a:tabLst>
            </a:pPr>
            <a:r>
              <a:rPr lang="en-US" sz="1400" spc="-1" dirty="0" smtClean="0">
                <a:latin typeface="Bahnschrift" panose="020B0502040204020203" pitchFamily="34" charset="0"/>
              </a:rPr>
              <a:t/>
            </a:r>
            <a:br>
              <a:rPr lang="en-US" sz="1400" spc="-1" dirty="0" smtClean="0">
                <a:latin typeface="Bahnschrift" panose="020B0502040204020203" pitchFamily="34" charset="0"/>
              </a:rPr>
            </a:br>
            <a:r>
              <a:rPr lang="en-US" sz="1400" spc="-1" dirty="0" smtClean="0">
                <a:latin typeface="Bahnschrift" panose="020B0502040204020203" pitchFamily="34" charset="0"/>
              </a:rPr>
              <a:t>-&gt; Thousands </a:t>
            </a:r>
            <a:r>
              <a:rPr lang="en-US" sz="1400" spc="-1" dirty="0">
                <a:latin typeface="Bahnschrift" panose="020B0502040204020203" pitchFamily="34" charset="0"/>
              </a:rPr>
              <a:t>of labeled MRI images are used to train the system</a:t>
            </a:r>
            <a:r>
              <a:rPr lang="en-US" sz="1400" spc="-1" dirty="0" smtClean="0">
                <a:latin typeface="Bahnschrift" panose="020B0502040204020203" pitchFamily="34" charset="0"/>
              </a:rPr>
              <a:t>.</a:t>
            </a:r>
            <a:br>
              <a:rPr lang="en-US" sz="1400" spc="-1" dirty="0" smtClean="0">
                <a:latin typeface="Bahnschrift" panose="020B0502040204020203" pitchFamily="34" charset="0"/>
              </a:rPr>
            </a:br>
            <a:r>
              <a:rPr lang="en-US" sz="1400" spc="-1" dirty="0" smtClean="0">
                <a:latin typeface="Bahnschrift" panose="020B0502040204020203" pitchFamily="34" charset="0"/>
              </a:rPr>
              <a:t>-&gt; The </a:t>
            </a:r>
            <a:r>
              <a:rPr lang="en-US" sz="1400" spc="-1" dirty="0">
                <a:latin typeface="Bahnschrift" panose="020B0502040204020203" pitchFamily="34" charset="0"/>
              </a:rPr>
              <a:t>model learns to recognize patterns and make predictions on new scans</a:t>
            </a:r>
            <a:r>
              <a:rPr lang="en-US" sz="1400" spc="-1" dirty="0" smtClean="0">
                <a:latin typeface="Bahnschrift" panose="020B0502040204020203" pitchFamily="34" charset="0"/>
              </a:rPr>
              <a:t>.</a:t>
            </a:r>
            <a:br>
              <a:rPr lang="en-US" sz="1400" spc="-1" dirty="0" smtClean="0">
                <a:latin typeface="Bahnschrift" panose="020B0502040204020203" pitchFamily="34" charset="0"/>
              </a:rPr>
            </a:br>
            <a:r>
              <a:rPr lang="en-US" sz="1400" spc="-1" dirty="0" smtClean="0">
                <a:latin typeface="Bahnschrift" panose="020B0502040204020203" pitchFamily="34" charset="0"/>
              </a:rPr>
              <a:t>-&gt; It’s </a:t>
            </a:r>
            <a:r>
              <a:rPr lang="en-US" sz="1400" spc="-1" dirty="0">
                <a:latin typeface="Bahnschrift" panose="020B0502040204020203" pitchFamily="34" charset="0"/>
              </a:rPr>
              <a:t>like teaching the computer to "read" MRI images like a doctor.</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PlaceHolder 1"/>
          <p:cNvSpPr>
            <a:spLocks noGrp="1"/>
          </p:cNvSpPr>
          <p:nvPr>
            <p:ph type="title"/>
          </p:nvPr>
        </p:nvSpPr>
        <p:spPr>
          <a:xfrm>
            <a:off x="723960" y="447840"/>
            <a:ext cx="7705440" cy="571320"/>
          </a:xfrm>
          <a:prstGeom prst="rect">
            <a:avLst/>
          </a:prstGeom>
          <a:noFill/>
          <a:ln w="0">
            <a:noFill/>
          </a:ln>
        </p:spPr>
        <p:txBody>
          <a:bodyPr lIns="91440" tIns="91440" rIns="91440" bIns="91440" anchor="ctr">
            <a:normAutofit/>
          </a:bodyPr>
          <a:lstStyle/>
          <a:p>
            <a:pPr algn="ctr">
              <a:lnSpc>
                <a:spcPct val="100000"/>
              </a:lnSpc>
              <a:tabLst>
                <a:tab pos="0" algn="l"/>
              </a:tabLst>
            </a:pPr>
            <a:r>
              <a:rPr lang="fr-FR" sz="2400" spc="-1" dirty="0" smtClean="0">
                <a:solidFill>
                  <a:schemeClr val="accent1"/>
                </a:solidFill>
                <a:latin typeface="Bahnschrift" panose="020B0502040204020203" pitchFamily="34" charset="0"/>
                <a:ea typeface="Bebas Neue"/>
              </a:rPr>
              <a:t>Conclusion</a:t>
            </a:r>
            <a:r>
              <a:rPr lang="fr-FR" sz="2400" spc="-1" dirty="0">
                <a:solidFill>
                  <a:schemeClr val="accent1"/>
                </a:solidFill>
                <a:latin typeface="Bahnschrift" panose="020B0502040204020203" pitchFamily="34" charset="0"/>
                <a:ea typeface="Bebas Neue"/>
              </a:rPr>
              <a:t>: MRI = </a:t>
            </a:r>
            <a:r>
              <a:rPr lang="fr-FR" sz="2400" spc="-1" dirty="0" err="1">
                <a:solidFill>
                  <a:schemeClr val="accent1"/>
                </a:solidFill>
                <a:latin typeface="Bahnschrift" panose="020B0502040204020203" pitchFamily="34" charset="0"/>
                <a:ea typeface="Bebas Neue"/>
              </a:rPr>
              <a:t>Physics</a:t>
            </a:r>
            <a:r>
              <a:rPr lang="fr-FR" sz="2400" spc="-1" dirty="0">
                <a:solidFill>
                  <a:schemeClr val="accent1"/>
                </a:solidFill>
                <a:latin typeface="Bahnschrift" panose="020B0502040204020203" pitchFamily="34" charset="0"/>
                <a:ea typeface="Bebas Neue"/>
              </a:rPr>
              <a:t> + Computer Science</a:t>
            </a:r>
            <a:endParaRPr lang="fr-FR" sz="2400" b="0" strike="noStrike" spc="-1" dirty="0">
              <a:solidFill>
                <a:schemeClr val="dk1"/>
              </a:solidFill>
              <a:latin typeface="Bahnschrift" panose="020B0502040204020203" pitchFamily="34" charset="0"/>
            </a:endParaRPr>
          </a:p>
        </p:txBody>
      </p:sp>
      <p:sp>
        <p:nvSpPr>
          <p:cNvPr id="395" name="PlaceHolder 2"/>
          <p:cNvSpPr>
            <a:spLocks noGrp="1"/>
          </p:cNvSpPr>
          <p:nvPr>
            <p:ph type="subTitle"/>
          </p:nvPr>
        </p:nvSpPr>
        <p:spPr>
          <a:xfrm>
            <a:off x="1095479" y="1409759"/>
            <a:ext cx="7168303" cy="3136603"/>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400" spc="-1" dirty="0">
                <a:latin typeface="Bahnschrift" panose="020B0502040204020203" pitchFamily="34" charset="0"/>
              </a:rPr>
              <a:t>MRI is the perfect example of how Applied Physics and Computer Science come together in the real world</a:t>
            </a:r>
            <a:r>
              <a:rPr lang="en-US" sz="1400" spc="-1" dirty="0" smtClean="0">
                <a:latin typeface="Bahnschrift" panose="020B0502040204020203" pitchFamily="34" charset="0"/>
              </a:rPr>
              <a:t>.</a:t>
            </a:r>
            <a:br>
              <a:rPr lang="en-US" sz="1400" spc="-1" dirty="0" smtClean="0">
                <a:latin typeface="Bahnschrift" panose="020B0502040204020203" pitchFamily="34" charset="0"/>
              </a:rPr>
            </a:br>
            <a:r>
              <a:rPr lang="en-US" sz="1400" b="1" spc="-1" dirty="0" smtClean="0">
                <a:latin typeface="Bahnschrift" panose="020B0502040204020203" pitchFamily="34" charset="0"/>
              </a:rPr>
              <a:t>Physics</a:t>
            </a:r>
            <a:r>
              <a:rPr lang="en-US" sz="1400" spc="-1" dirty="0" smtClean="0">
                <a:latin typeface="Bahnschrift" panose="020B0502040204020203" pitchFamily="34" charset="0"/>
              </a:rPr>
              <a:t> </a:t>
            </a:r>
            <a:r>
              <a:rPr lang="en-US" sz="1400" spc="-1" dirty="0">
                <a:latin typeface="Bahnschrift" panose="020B0502040204020203" pitchFamily="34" charset="0"/>
              </a:rPr>
              <a:t>powers the machine: magnetic fields, radio waves, and atomic behavior</a:t>
            </a:r>
            <a:r>
              <a:rPr lang="en-US" sz="1400" spc="-1" dirty="0" smtClean="0">
                <a:latin typeface="Bahnschrift" panose="020B0502040204020203" pitchFamily="34" charset="0"/>
              </a:rPr>
              <a:t>.</a:t>
            </a:r>
            <a:br>
              <a:rPr lang="en-US" sz="1400" spc="-1" dirty="0" smtClean="0">
                <a:latin typeface="Bahnschrift" panose="020B0502040204020203" pitchFamily="34" charset="0"/>
              </a:rPr>
            </a:br>
            <a:r>
              <a:rPr lang="en-US" sz="1400" b="1" spc="-1" dirty="0" smtClean="0">
                <a:latin typeface="Bahnschrift" panose="020B0502040204020203" pitchFamily="34" charset="0"/>
              </a:rPr>
              <a:t>Computer </a:t>
            </a:r>
            <a:r>
              <a:rPr lang="en-US" sz="1400" b="1" spc="-1" dirty="0">
                <a:latin typeface="Bahnschrift" panose="020B0502040204020203" pitchFamily="34" charset="0"/>
              </a:rPr>
              <a:t>Science</a:t>
            </a:r>
            <a:r>
              <a:rPr lang="en-US" sz="1400" spc="-1" dirty="0">
                <a:latin typeface="Bahnschrift" panose="020B0502040204020203" pitchFamily="34" charset="0"/>
              </a:rPr>
              <a:t> turns signals into images and adds intelligence with machine </a:t>
            </a:r>
            <a:r>
              <a:rPr lang="en-US" sz="1400" spc="-1" dirty="0" smtClean="0">
                <a:latin typeface="Bahnschrift" panose="020B0502040204020203" pitchFamily="34" charset="0"/>
              </a:rPr>
              <a:t>learning.</a:t>
            </a:r>
            <a:br>
              <a:rPr lang="en-US" sz="1400" spc="-1" dirty="0" smtClean="0">
                <a:latin typeface="Bahnschrift" panose="020B0502040204020203" pitchFamily="34" charset="0"/>
              </a:rPr>
            </a:br>
            <a:r>
              <a:rPr lang="en-US" sz="1400" b="1" spc="-1" dirty="0" smtClean="0">
                <a:latin typeface="Bahnschrift" panose="020B0502040204020203" pitchFamily="34" charset="0"/>
              </a:rPr>
              <a:t>Without </a:t>
            </a:r>
            <a:r>
              <a:rPr lang="en-US" sz="1400" b="1" spc="-1" dirty="0">
                <a:latin typeface="Bahnschrift" panose="020B0502040204020203" pitchFamily="34" charset="0"/>
              </a:rPr>
              <a:t>physics</a:t>
            </a:r>
            <a:r>
              <a:rPr lang="en-US" sz="1400" spc="-1" dirty="0">
                <a:latin typeface="Bahnschrift" panose="020B0502040204020203" pitchFamily="34" charset="0"/>
              </a:rPr>
              <a:t>, MRI wouldn’t </a:t>
            </a:r>
            <a:r>
              <a:rPr lang="en-US" sz="1400" spc="-1" dirty="0" smtClean="0">
                <a:latin typeface="Bahnschrift" panose="020B0502040204020203" pitchFamily="34" charset="0"/>
              </a:rPr>
              <a:t>work.</a:t>
            </a:r>
            <a:br>
              <a:rPr lang="en-US" sz="1400" spc="-1" dirty="0" smtClean="0">
                <a:latin typeface="Bahnschrift" panose="020B0502040204020203" pitchFamily="34" charset="0"/>
              </a:rPr>
            </a:br>
            <a:r>
              <a:rPr lang="en-US" sz="1400" b="1" spc="-1" dirty="0" smtClean="0">
                <a:latin typeface="Bahnschrift" panose="020B0502040204020203" pitchFamily="34" charset="0"/>
              </a:rPr>
              <a:t>Without </a:t>
            </a:r>
            <a:r>
              <a:rPr lang="en-US" sz="1400" b="1" spc="-1" dirty="0">
                <a:latin typeface="Bahnschrift" panose="020B0502040204020203" pitchFamily="34" charset="0"/>
              </a:rPr>
              <a:t>computer science</a:t>
            </a:r>
            <a:r>
              <a:rPr lang="en-US" sz="1400" spc="-1" dirty="0">
                <a:latin typeface="Bahnschrift" panose="020B0502040204020203" pitchFamily="34" charset="0"/>
              </a:rPr>
              <a:t>, we couldn’t see or understand the results</a:t>
            </a:r>
            <a:r>
              <a:rPr lang="en-US" sz="1400" spc="-1" dirty="0" smtClean="0">
                <a:latin typeface="Bahnschrift" panose="020B0502040204020203" pitchFamily="34" charset="0"/>
              </a:rPr>
              <a:t>.</a:t>
            </a:r>
            <a:br>
              <a:rPr lang="en-US" sz="1400" spc="-1" dirty="0" smtClean="0">
                <a:latin typeface="Bahnschrift" panose="020B0502040204020203" pitchFamily="34" charset="0"/>
              </a:rPr>
            </a:br>
            <a:r>
              <a:rPr lang="en-US" sz="1400" spc="-1" dirty="0" smtClean="0">
                <a:latin typeface="Bahnschrift" panose="020B0502040204020203" pitchFamily="34" charset="0"/>
              </a:rPr>
              <a:t>Together</a:t>
            </a:r>
            <a:r>
              <a:rPr lang="en-US" sz="1400" spc="-1" dirty="0">
                <a:latin typeface="Bahnschrift" panose="020B0502040204020203" pitchFamily="34" charset="0"/>
              </a:rPr>
              <a:t>, they make MRI one of the most powerful tools in modern medicine</a:t>
            </a:r>
            <a:r>
              <a:rPr lang="en-US" sz="1400" spc="-1" dirty="0">
                <a:latin typeface="OpenSymbol"/>
              </a:rPr>
              <a:t>.</a:t>
            </a:r>
            <a:endParaRPr lang="en-US" sz="1400" b="0" strike="noStrike" spc="-1" dirty="0">
              <a:latin typeface="OpenSymbo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PlaceHolder 1"/>
          <p:cNvSpPr>
            <a:spLocks noGrp="1"/>
          </p:cNvSpPr>
          <p:nvPr>
            <p:ph type="title"/>
          </p:nvPr>
        </p:nvSpPr>
        <p:spPr>
          <a:xfrm>
            <a:off x="1225100" y="1571614"/>
            <a:ext cx="6428880" cy="99972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5000" spc="-1" dirty="0" smtClean="0">
                <a:solidFill>
                  <a:schemeClr val="accent1"/>
                </a:solidFill>
                <a:latin typeface="Bebas Neue"/>
              </a:rPr>
              <a:t>That’s all from us!</a:t>
            </a:r>
            <a:endParaRPr lang="fr-FR" sz="5000" b="0" strike="noStrike" spc="-1" dirty="0">
              <a:solidFill>
                <a:schemeClr val="dk1"/>
              </a:solidFill>
              <a:latin typeface="Arial"/>
            </a:endParaRPr>
          </a:p>
        </p:txBody>
      </p:sp>
      <p:sp>
        <p:nvSpPr>
          <p:cNvPr id="408" name="Google Shape;1550;p75"/>
          <p:cNvSpPr/>
          <p:nvPr/>
        </p:nvSpPr>
        <p:spPr>
          <a:xfrm>
            <a:off x="3295800" y="4143240"/>
            <a:ext cx="2552400" cy="304560"/>
          </a:xfrm>
          <a:prstGeom prst="rect">
            <a:avLst/>
          </a:prstGeom>
          <a:noFill/>
          <a:ln w="0">
            <a:noFill/>
          </a:ln>
        </p:spPr>
        <p:style>
          <a:lnRef idx="0">
            <a:scrgbClr r="0" g="0" b="0"/>
          </a:lnRef>
          <a:fillRef idx="0">
            <a:scrgbClr r="0" g="0" b="0"/>
          </a:fillRef>
          <a:effectRef idx="0">
            <a:scrgbClr r="0" g="0" b="0"/>
          </a:effectRef>
          <a:fontRef idx="minor"/>
        </p:style>
        <p:txBody>
          <a:bodyPr lIns="870823080" tIns="152280" rIns="870823080" bIns="152280" anchor="t">
            <a:normAutofit fontScale="25000" lnSpcReduction="20000"/>
          </a:bodyPr>
          <a:lstStyle/>
          <a:p>
            <a:pPr defTabSz="914400">
              <a:lnSpc>
                <a:spcPct val="100000"/>
              </a:lnSpc>
              <a:tabLst>
                <a:tab pos="0" algn="l"/>
              </a:tabLst>
            </a:pPr>
            <a:r>
              <a:rPr lang="en" sz="1100" b="0" strike="noStrike" spc="-1">
                <a:solidFill>
                  <a:schemeClr val="dk1"/>
                </a:solidFill>
                <a:latin typeface="Arial"/>
              </a:rPr>
              <a:t>youremail@email.com</a:t>
            </a:r>
            <a:endParaRPr lang="en-US" sz="1100" b="0" strike="noStrike" spc="-1">
              <a:solidFill>
                <a:srgbClr val="FFFFFF"/>
              </a:solidFill>
              <a:latin typeface="OpenSymbol"/>
            </a:endParaRPr>
          </a:p>
        </p:txBody>
      </p:sp>
      <p:sp>
        <p:nvSpPr>
          <p:cNvPr id="409" name="PlaceHolder 2"/>
          <p:cNvSpPr>
            <a:spLocks noGrp="1"/>
          </p:cNvSpPr>
          <p:nvPr>
            <p:ph type="subTitle"/>
          </p:nvPr>
        </p:nvSpPr>
        <p:spPr>
          <a:xfrm>
            <a:off x="2200542" y="2302805"/>
            <a:ext cx="4520725" cy="1402335"/>
          </a:xfrm>
          <a:prstGeom prst="rect">
            <a:avLst/>
          </a:prstGeom>
          <a:noFill/>
          <a:ln w="0">
            <a:noFill/>
          </a:ln>
        </p:spPr>
        <p:txBody>
          <a:bodyPr lIns="91440" tIns="91440" rIns="91440" bIns="91440" anchor="ctr">
            <a:normAutofit/>
          </a:bodyPr>
          <a:lstStyle/>
          <a:p>
            <a:pPr marL="0" indent="0" algn="ctr">
              <a:lnSpc>
                <a:spcPct val="100000"/>
              </a:lnSpc>
              <a:buNone/>
              <a:tabLst>
                <a:tab pos="0" algn="l"/>
              </a:tabLst>
            </a:pPr>
            <a:r>
              <a:rPr lang="en" sz="1800" b="1" strike="noStrike" spc="-1" dirty="0">
                <a:solidFill>
                  <a:schemeClr val="dk1"/>
                </a:solidFill>
                <a:latin typeface="Raleway Medium"/>
                <a:ea typeface="Raleway Medium"/>
              </a:rPr>
              <a:t>Do you have any questions?</a:t>
            </a:r>
            <a:endParaRPr lang="en-US" sz="1800" b="0" strike="noStrike" spc="-1" dirty="0">
              <a:solidFill>
                <a:srgbClr val="FFFFFF"/>
              </a:solidFill>
              <a:latin typeface="OpenSymbol"/>
            </a:endParaRPr>
          </a:p>
        </p:txBody>
      </p:sp>
      <p:sp>
        <p:nvSpPr>
          <p:cNvPr id="2" name="Rectangle 1"/>
          <p:cNvSpPr/>
          <p:nvPr/>
        </p:nvSpPr>
        <p:spPr>
          <a:xfrm>
            <a:off x="2179178" y="3705140"/>
            <a:ext cx="4520725" cy="742660"/>
          </a:xfrm>
          <a:prstGeom prst="rect">
            <a:avLst/>
          </a:prstGeom>
          <a:solidFill>
            <a:srgbClr val="E7E7E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PlaceHolder 1"/>
          <p:cNvSpPr>
            <a:spLocks noGrp="1"/>
          </p:cNvSpPr>
          <p:nvPr>
            <p:ph type="title"/>
          </p:nvPr>
        </p:nvSpPr>
        <p:spPr>
          <a:xfrm>
            <a:off x="723960" y="447840"/>
            <a:ext cx="7705440" cy="57132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3900" b="0" strike="noStrike" spc="-1" dirty="0">
                <a:solidFill>
                  <a:schemeClr val="accent1"/>
                </a:solidFill>
                <a:latin typeface="Bahnschrift" panose="020B0502040204020203" pitchFamily="34" charset="0"/>
                <a:ea typeface="Bebas Neue"/>
              </a:rPr>
              <a:t>Introduction</a:t>
            </a:r>
            <a:endParaRPr lang="fr-FR" sz="3900" b="0" strike="noStrike" spc="-1" dirty="0">
              <a:solidFill>
                <a:schemeClr val="dk1"/>
              </a:solidFill>
              <a:latin typeface="Bahnschrift" panose="020B0502040204020203" pitchFamily="34" charset="0"/>
            </a:endParaRPr>
          </a:p>
        </p:txBody>
      </p:sp>
      <p:sp>
        <p:nvSpPr>
          <p:cNvPr id="341" name="PlaceHolder 2"/>
          <p:cNvSpPr>
            <a:spLocks noGrp="1"/>
          </p:cNvSpPr>
          <p:nvPr>
            <p:ph type="subTitle"/>
          </p:nvPr>
        </p:nvSpPr>
        <p:spPr>
          <a:xfrm>
            <a:off x="1138209" y="1512309"/>
            <a:ext cx="6686280" cy="812147"/>
          </a:xfrm>
          <a:prstGeom prst="rect">
            <a:avLst/>
          </a:prstGeom>
          <a:noFill/>
          <a:ln w="0">
            <a:noFill/>
          </a:ln>
        </p:spPr>
        <p:txBody>
          <a:bodyPr lIns="91440" tIns="91440" rIns="91440" bIns="91440" anchor="t">
            <a:normAutofit lnSpcReduction="10000"/>
          </a:bodyPr>
          <a:lstStyle/>
          <a:p>
            <a:pPr indent="0">
              <a:lnSpc>
                <a:spcPct val="100000"/>
              </a:lnSpc>
              <a:buNone/>
              <a:tabLst>
                <a:tab pos="0" algn="l"/>
              </a:tabLst>
            </a:pPr>
            <a:r>
              <a:rPr lang="en-US" sz="1400" b="1" spc="-1" dirty="0">
                <a:latin typeface="Bahnschrift" panose="020B0502040204020203" pitchFamily="34" charset="0"/>
              </a:rPr>
              <a:t>Magnetic Resonance Imaging</a:t>
            </a:r>
            <a:r>
              <a:rPr lang="en-US" sz="1400" spc="-1" dirty="0">
                <a:latin typeface="Bahnschrift" panose="020B0502040204020203" pitchFamily="34" charset="0"/>
              </a:rPr>
              <a:t> (MRI) is a medical imaging technique used to visualize internal structures of the body in high detail, especially soft tissues like the brain, muscles, and organs.</a:t>
            </a:r>
            <a:endParaRPr lang="en-US" sz="1400" b="0" strike="noStrike" spc="-1" dirty="0">
              <a:latin typeface="Bahnschrift" panose="020B0502040204020203" pitchFamily="34" charset="0"/>
            </a:endParaRPr>
          </a:p>
        </p:txBody>
      </p:sp>
      <p:sp>
        <p:nvSpPr>
          <p:cNvPr id="3" name="TextBox 2"/>
          <p:cNvSpPr txBox="1"/>
          <p:nvPr/>
        </p:nvSpPr>
        <p:spPr>
          <a:xfrm>
            <a:off x="1444240" y="2324456"/>
            <a:ext cx="6127333" cy="1877437"/>
          </a:xfrm>
          <a:prstGeom prst="rect">
            <a:avLst/>
          </a:prstGeom>
          <a:noFill/>
        </p:spPr>
        <p:txBody>
          <a:bodyPr wrap="square" rtlCol="0">
            <a:spAutoFit/>
          </a:bodyPr>
          <a:lstStyle/>
          <a:p>
            <a:pPr marL="285750" indent="-285750">
              <a:buFont typeface="Arial" panose="020B0604020202020204" pitchFamily="34" charset="0"/>
              <a:buChar char="•"/>
            </a:pPr>
            <a:r>
              <a:rPr lang="en-US" sz="1400" dirty="0"/>
              <a:t>Combines Applied Physics (like magnetism and electromagnetic waves) with Computer Science (such as signal processing, image reconstruction, and machine learning</a:t>
            </a:r>
            <a:r>
              <a:rPr lang="en-US" sz="1400" dirty="0" smtClean="0"/>
              <a:t>).</a:t>
            </a:r>
          </a:p>
          <a:p>
            <a:pPr marL="285750" indent="-285750">
              <a:buFont typeface="Arial" panose="020B0604020202020204" pitchFamily="34" charset="0"/>
              <a:buChar char="•"/>
            </a:pPr>
            <a:r>
              <a:rPr lang="en-US" sz="1400" dirty="0" smtClean="0"/>
              <a:t>MRI </a:t>
            </a:r>
            <a:r>
              <a:rPr lang="en-US" sz="1400" dirty="0"/>
              <a:t>is a non-invasive and radiation-free method, making it safer compared to X-rays or CT scans</a:t>
            </a:r>
            <a:r>
              <a:rPr lang="en-US" sz="1400" dirty="0" smtClean="0"/>
              <a:t>.</a:t>
            </a:r>
          </a:p>
          <a:p>
            <a:pPr marL="285750" indent="-285750">
              <a:buFont typeface="Arial" panose="020B0604020202020204" pitchFamily="34" charset="0"/>
              <a:buChar char="•"/>
            </a:pPr>
            <a:r>
              <a:rPr lang="en-US" sz="1400" dirty="0" smtClean="0"/>
              <a:t>This </a:t>
            </a:r>
            <a:r>
              <a:rPr lang="en-US" sz="1400" dirty="0"/>
              <a:t>presentation explores how physics principles enable MRI to function, and how computer science enhances its accuracy, speed, </a:t>
            </a:r>
            <a:r>
              <a:rPr lang="en-US" sz="1400" dirty="0" smtClean="0"/>
              <a:t>and intelligence</a:t>
            </a:r>
            <a:r>
              <a:rPr lang="en-US" dirty="0"/>
              <a:t>.</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PlaceHolder 1"/>
          <p:cNvSpPr>
            <a:spLocks noGrp="1"/>
          </p:cNvSpPr>
          <p:nvPr>
            <p:ph type="title"/>
          </p:nvPr>
        </p:nvSpPr>
        <p:spPr>
          <a:xfrm>
            <a:off x="1490040" y="2328120"/>
            <a:ext cx="6048000" cy="122832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5000" b="0" spc="-1" dirty="0">
                <a:solidFill>
                  <a:schemeClr val="accent1"/>
                </a:solidFill>
                <a:latin typeface="Bahnschrift Condensed" panose="020B0502040204020203" pitchFamily="34" charset="0"/>
                <a:ea typeface="Bebas Neue"/>
              </a:rPr>
              <a:t>MRI Basics</a:t>
            </a:r>
            <a:endParaRPr lang="fr-FR" sz="5000" b="0" spc="-1" dirty="0">
              <a:solidFill>
                <a:schemeClr val="dk1"/>
              </a:solidFill>
              <a:latin typeface="Bahnschrift Condensed" panose="020B0502040204020203" pitchFamily="34" charset="0"/>
            </a:endParaRPr>
          </a:p>
        </p:txBody>
      </p:sp>
      <p:sp>
        <p:nvSpPr>
          <p:cNvPr id="343" name="PlaceHolder 2"/>
          <p:cNvSpPr>
            <a:spLocks noGrp="1"/>
          </p:cNvSpPr>
          <p:nvPr>
            <p:ph type="title"/>
          </p:nvPr>
        </p:nvSpPr>
        <p:spPr>
          <a:xfrm>
            <a:off x="3575880" y="1490040"/>
            <a:ext cx="1885680" cy="83772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6000" b="0" strike="noStrike" spc="-1" dirty="0">
                <a:solidFill>
                  <a:schemeClr val="dk1"/>
                </a:solidFill>
                <a:latin typeface="Bahnschrift Condensed" panose="020B0502040204020203" pitchFamily="34" charset="0"/>
                <a:ea typeface="Bebas Neue"/>
              </a:rPr>
              <a:t>01</a:t>
            </a:r>
            <a:endParaRPr lang="fr-FR" sz="6000" b="0" strike="noStrike" spc="-1" dirty="0">
              <a:solidFill>
                <a:schemeClr val="dk1"/>
              </a:solidFill>
              <a:latin typeface="Bahnschrift Condensed" panose="020B0502040204020203" pitchFamily="34" charset="0"/>
            </a:endParaRPr>
          </a:p>
        </p:txBody>
      </p:sp>
      <p:sp>
        <p:nvSpPr>
          <p:cNvPr id="345" name="Google Shape;498;p43"/>
          <p:cNvSpPr/>
          <p:nvPr/>
        </p:nvSpPr>
        <p:spPr>
          <a:xfrm>
            <a:off x="1143000" y="247680"/>
            <a:ext cx="999720" cy="999720"/>
          </a:xfrm>
          <a:prstGeom prst="rect">
            <a:avLst/>
          </a:prstGeom>
          <a:solidFill>
            <a:srgbClr val="000000">
              <a:alpha val="38000"/>
            </a:srgbClr>
          </a:solidFill>
          <a:ln w="0">
            <a:noFill/>
          </a:ln>
        </p:spPr>
        <p:style>
          <a:lnRef idx="0">
            <a:scrgbClr r="0" g="0" b="0"/>
          </a:lnRef>
          <a:fillRef idx="0">
            <a:scrgbClr r="0" g="0" b="0"/>
          </a:fillRef>
          <a:effectRef idx="0">
            <a:scrgbClr r="0" g="0" b="0"/>
          </a:effectRef>
          <a:fontRef idx="minor"/>
        </p:style>
        <p:txBody>
          <a:bodyPr lIns="870823080" tIns="500040" rIns="870823080" bIns="500040" anchor="t">
            <a:normAutofit fontScale="25000" lnSpcReduction="20000"/>
          </a:bodyPr>
          <a:lstStyle/>
          <a:p>
            <a:pPr defTabSz="914400">
              <a:lnSpc>
                <a:spcPct val="100000"/>
              </a:lnSpc>
              <a:tabLst>
                <a:tab pos="0" algn="l"/>
              </a:tabLst>
            </a:pPr>
            <a:endParaRPr lang="fr-FR" sz="1800" b="0" strike="noStrike" spc="-1">
              <a:solidFill>
                <a:schemeClr val="dk1"/>
              </a:solidFill>
              <a:latin typeface="Arial"/>
            </a:endParaRPr>
          </a:p>
        </p:txBody>
      </p:sp>
      <p:grpSp>
        <p:nvGrpSpPr>
          <p:cNvPr id="346" name="Google Shape;499;p43"/>
          <p:cNvGrpSpPr/>
          <p:nvPr/>
        </p:nvGrpSpPr>
        <p:grpSpPr>
          <a:xfrm>
            <a:off x="1595160" y="1247400"/>
            <a:ext cx="537120" cy="136080"/>
            <a:chOff x="1657800" y="1109880"/>
            <a:chExt cx="537120" cy="136080"/>
          </a:xfrm>
        </p:grpSpPr>
        <p:sp>
          <p:nvSpPr>
            <p:cNvPr id="347" name="Google Shape;500;p43"/>
            <p:cNvSpPr/>
            <p:nvPr/>
          </p:nvSpPr>
          <p:spPr>
            <a:xfrm>
              <a:off x="2112840" y="1109880"/>
              <a:ext cx="82080" cy="136080"/>
            </a:xfrm>
            <a:custGeom>
              <a:avLst/>
              <a:gdLst>
                <a:gd name="textAreaLeft" fmla="*/ 0 w 82080"/>
                <a:gd name="textAreaRight" fmla="*/ 82440 w 82080"/>
                <a:gd name="textAreaTop" fmla="*/ 0 h 136080"/>
                <a:gd name="textAreaBottom" fmla="*/ 136440 h 136080"/>
              </a:gdLst>
              <a:ahLst/>
              <a:cxnLst/>
              <a:rect l="textAreaLeft" t="textAreaTop" r="textAreaRight" b="textAreaBottom"/>
              <a:pathLst>
                <a:path w="2539" h="4203">
                  <a:moveTo>
                    <a:pt x="2092" y="1"/>
                  </a:moveTo>
                  <a:lnTo>
                    <a:pt x="1" y="2111"/>
                  </a:lnTo>
                  <a:lnTo>
                    <a:pt x="2092" y="4202"/>
                  </a:lnTo>
                  <a:lnTo>
                    <a:pt x="2538" y="3756"/>
                  </a:lnTo>
                  <a:lnTo>
                    <a:pt x="874" y="2111"/>
                  </a:lnTo>
                  <a:lnTo>
                    <a:pt x="2538" y="447"/>
                  </a:lnTo>
                  <a:lnTo>
                    <a:pt x="2092"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68040" bIns="68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48" name="Google Shape;501;p43"/>
            <p:cNvSpPr/>
            <p:nvPr/>
          </p:nvSpPr>
          <p:spPr>
            <a:xfrm>
              <a:off x="1961280" y="1109880"/>
              <a:ext cx="82080" cy="136080"/>
            </a:xfrm>
            <a:custGeom>
              <a:avLst/>
              <a:gdLst>
                <a:gd name="textAreaLeft" fmla="*/ 0 w 82080"/>
                <a:gd name="textAreaRight" fmla="*/ 82440 w 82080"/>
                <a:gd name="textAreaTop" fmla="*/ 0 h 136080"/>
                <a:gd name="textAreaBottom" fmla="*/ 136440 h 136080"/>
              </a:gdLst>
              <a:ahLst/>
              <a:cxnLst/>
              <a:rect l="textAreaLeft" t="textAreaTop" r="textAreaRight" b="textAreaBottom"/>
              <a:pathLst>
                <a:path w="2538" h="4203">
                  <a:moveTo>
                    <a:pt x="2091" y="1"/>
                  </a:moveTo>
                  <a:lnTo>
                    <a:pt x="0" y="2111"/>
                  </a:lnTo>
                  <a:lnTo>
                    <a:pt x="2091" y="4202"/>
                  </a:lnTo>
                  <a:lnTo>
                    <a:pt x="2538" y="3756"/>
                  </a:lnTo>
                  <a:lnTo>
                    <a:pt x="894" y="2111"/>
                  </a:lnTo>
                  <a:lnTo>
                    <a:pt x="2538" y="447"/>
                  </a:lnTo>
                  <a:lnTo>
                    <a:pt x="2091"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68040" bIns="68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49" name="Google Shape;502;p43"/>
            <p:cNvSpPr/>
            <p:nvPr/>
          </p:nvSpPr>
          <p:spPr>
            <a:xfrm>
              <a:off x="1809720" y="1109880"/>
              <a:ext cx="82080" cy="136080"/>
            </a:xfrm>
            <a:custGeom>
              <a:avLst/>
              <a:gdLst>
                <a:gd name="textAreaLeft" fmla="*/ 0 w 82080"/>
                <a:gd name="textAreaRight" fmla="*/ 82440 w 82080"/>
                <a:gd name="textAreaTop" fmla="*/ 0 h 136080"/>
                <a:gd name="textAreaBottom" fmla="*/ 136440 h 136080"/>
              </a:gdLst>
              <a:ahLst/>
              <a:cxnLst/>
              <a:rect l="textAreaLeft" t="textAreaTop" r="textAreaRight" b="textAreaBottom"/>
              <a:pathLst>
                <a:path w="2538" h="4203">
                  <a:moveTo>
                    <a:pt x="2111" y="1"/>
                  </a:moveTo>
                  <a:lnTo>
                    <a:pt x="0" y="2111"/>
                  </a:lnTo>
                  <a:lnTo>
                    <a:pt x="2111" y="4202"/>
                  </a:lnTo>
                  <a:lnTo>
                    <a:pt x="2537" y="3756"/>
                  </a:lnTo>
                  <a:lnTo>
                    <a:pt x="893" y="2111"/>
                  </a:lnTo>
                  <a:lnTo>
                    <a:pt x="2537" y="447"/>
                  </a:lnTo>
                  <a:lnTo>
                    <a:pt x="2111"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68040" bIns="68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50" name="Google Shape;503;p43"/>
            <p:cNvSpPr/>
            <p:nvPr/>
          </p:nvSpPr>
          <p:spPr>
            <a:xfrm>
              <a:off x="1657800" y="1109880"/>
              <a:ext cx="82800" cy="136080"/>
            </a:xfrm>
            <a:custGeom>
              <a:avLst/>
              <a:gdLst>
                <a:gd name="textAreaLeft" fmla="*/ 0 w 82800"/>
                <a:gd name="textAreaRight" fmla="*/ 83160 w 82800"/>
                <a:gd name="textAreaTop" fmla="*/ 0 h 136080"/>
                <a:gd name="textAreaBottom" fmla="*/ 136440 h 136080"/>
              </a:gdLst>
              <a:ahLst/>
              <a:cxnLst/>
              <a:rect l="textAreaLeft" t="textAreaTop" r="textAreaRight" b="textAreaBottom"/>
              <a:pathLst>
                <a:path w="2559" h="4203">
                  <a:moveTo>
                    <a:pt x="2112" y="1"/>
                  </a:moveTo>
                  <a:lnTo>
                    <a:pt x="1" y="2111"/>
                  </a:lnTo>
                  <a:lnTo>
                    <a:pt x="2112" y="4202"/>
                  </a:lnTo>
                  <a:lnTo>
                    <a:pt x="2558" y="3756"/>
                  </a:lnTo>
                  <a:lnTo>
                    <a:pt x="894" y="2111"/>
                  </a:lnTo>
                  <a:lnTo>
                    <a:pt x="2558" y="447"/>
                  </a:lnTo>
                  <a:lnTo>
                    <a:pt x="2112" y="1"/>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68040" bIns="68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351" name="Google Shape;504;p43"/>
          <p:cNvGrpSpPr/>
          <p:nvPr/>
        </p:nvGrpSpPr>
        <p:grpSpPr>
          <a:xfrm>
            <a:off x="2881080" y="4514760"/>
            <a:ext cx="3397320" cy="186840"/>
            <a:chOff x="2881080" y="4514760"/>
            <a:chExt cx="3397320" cy="186840"/>
          </a:xfrm>
        </p:grpSpPr>
        <p:sp>
          <p:nvSpPr>
            <p:cNvPr id="352" name="Google Shape;505;p43"/>
            <p:cNvSpPr/>
            <p:nvPr/>
          </p:nvSpPr>
          <p:spPr>
            <a:xfrm>
              <a:off x="574020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40" y="0"/>
                  </a:moveTo>
                  <a:lnTo>
                    <a:pt x="0" y="6800"/>
                  </a:lnTo>
                  <a:lnTo>
                    <a:pt x="1157"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3" name="Google Shape;506;p43"/>
            <p:cNvSpPr/>
            <p:nvPr/>
          </p:nvSpPr>
          <p:spPr>
            <a:xfrm>
              <a:off x="614844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40" y="0"/>
                  </a:moveTo>
                  <a:lnTo>
                    <a:pt x="1" y="6800"/>
                  </a:lnTo>
                  <a:lnTo>
                    <a:pt x="1158"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4" name="Google Shape;507;p43"/>
            <p:cNvSpPr/>
            <p:nvPr/>
          </p:nvSpPr>
          <p:spPr>
            <a:xfrm>
              <a:off x="533160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40" y="0"/>
                  </a:moveTo>
                  <a:lnTo>
                    <a:pt x="1" y="6800"/>
                  </a:lnTo>
                  <a:lnTo>
                    <a:pt x="1158"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5" name="Google Shape;508;p43"/>
            <p:cNvSpPr/>
            <p:nvPr/>
          </p:nvSpPr>
          <p:spPr>
            <a:xfrm>
              <a:off x="492300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60" y="0"/>
                  </a:moveTo>
                  <a:lnTo>
                    <a:pt x="0" y="6800"/>
                  </a:lnTo>
                  <a:lnTo>
                    <a:pt x="1157"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6" name="Google Shape;509;p43"/>
            <p:cNvSpPr/>
            <p:nvPr/>
          </p:nvSpPr>
          <p:spPr>
            <a:xfrm>
              <a:off x="451476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60" y="0"/>
                  </a:moveTo>
                  <a:lnTo>
                    <a:pt x="1" y="6800"/>
                  </a:lnTo>
                  <a:lnTo>
                    <a:pt x="115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7" name="Google Shape;510;p43"/>
            <p:cNvSpPr/>
            <p:nvPr/>
          </p:nvSpPr>
          <p:spPr>
            <a:xfrm>
              <a:off x="410616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60" y="0"/>
                  </a:moveTo>
                  <a:lnTo>
                    <a:pt x="1" y="6800"/>
                  </a:lnTo>
                  <a:lnTo>
                    <a:pt x="117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8" name="Google Shape;511;p43"/>
            <p:cNvSpPr/>
            <p:nvPr/>
          </p:nvSpPr>
          <p:spPr>
            <a:xfrm>
              <a:off x="3697560" y="451476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60" y="0"/>
                  </a:moveTo>
                  <a:lnTo>
                    <a:pt x="0" y="6800"/>
                  </a:lnTo>
                  <a:lnTo>
                    <a:pt x="117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9" name="Google Shape;512;p43"/>
            <p:cNvSpPr/>
            <p:nvPr/>
          </p:nvSpPr>
          <p:spPr>
            <a:xfrm>
              <a:off x="3289680" y="4514760"/>
              <a:ext cx="129600" cy="186840"/>
            </a:xfrm>
            <a:custGeom>
              <a:avLst/>
              <a:gdLst>
                <a:gd name="textAreaLeft" fmla="*/ 0 w 129600"/>
                <a:gd name="textAreaRight" fmla="*/ 129960 w 129600"/>
                <a:gd name="textAreaTop" fmla="*/ 0 h 186840"/>
                <a:gd name="textAreaBottom" fmla="*/ 187200 h 186840"/>
              </a:gdLst>
              <a:ahLst/>
              <a:cxnLst/>
              <a:rect l="textAreaLeft" t="textAreaTop" r="textAreaRight" b="textAreaBottom"/>
              <a:pathLst>
                <a:path w="5197" h="7491">
                  <a:moveTo>
                    <a:pt x="4039" y="0"/>
                  </a:moveTo>
                  <a:lnTo>
                    <a:pt x="0" y="6800"/>
                  </a:lnTo>
                  <a:lnTo>
                    <a:pt x="1157" y="7490"/>
                  </a:lnTo>
                  <a:lnTo>
                    <a:pt x="5196" y="690"/>
                  </a:lnTo>
                  <a:lnTo>
                    <a:pt x="4039"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0" name="Google Shape;513;p43"/>
            <p:cNvSpPr/>
            <p:nvPr/>
          </p:nvSpPr>
          <p:spPr>
            <a:xfrm>
              <a:off x="2881080" y="4514760"/>
              <a:ext cx="129600" cy="186840"/>
            </a:xfrm>
            <a:custGeom>
              <a:avLst/>
              <a:gdLst>
                <a:gd name="textAreaLeft" fmla="*/ 0 w 129600"/>
                <a:gd name="textAreaRight" fmla="*/ 129960 w 129600"/>
                <a:gd name="textAreaTop" fmla="*/ 0 h 186840"/>
                <a:gd name="textAreaBottom" fmla="*/ 187200 h 186840"/>
              </a:gdLst>
              <a:ahLst/>
              <a:cxnLst/>
              <a:rect l="textAreaLeft" t="textAreaTop" r="textAreaRight" b="textAreaBottom"/>
              <a:pathLst>
                <a:path w="5197" h="7491">
                  <a:moveTo>
                    <a:pt x="4040" y="0"/>
                  </a:moveTo>
                  <a:lnTo>
                    <a:pt x="0" y="6800"/>
                  </a:lnTo>
                  <a:lnTo>
                    <a:pt x="1157" y="7490"/>
                  </a:lnTo>
                  <a:lnTo>
                    <a:pt x="519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PlaceHolder 1"/>
          <p:cNvSpPr>
            <a:spLocks noGrp="1"/>
          </p:cNvSpPr>
          <p:nvPr>
            <p:ph type="title"/>
          </p:nvPr>
        </p:nvSpPr>
        <p:spPr>
          <a:xfrm>
            <a:off x="723960" y="447840"/>
            <a:ext cx="7705440" cy="449468"/>
          </a:xfrm>
          <a:prstGeom prst="rect">
            <a:avLst/>
          </a:prstGeom>
          <a:noFill/>
          <a:ln w="0">
            <a:noFill/>
          </a:ln>
        </p:spPr>
        <p:txBody>
          <a:bodyPr lIns="91440" tIns="91440" rIns="91440" bIns="91440" anchor="ctr">
            <a:noAutofit/>
          </a:bodyPr>
          <a:lstStyle/>
          <a:p>
            <a:pPr indent="0" algn="ctr">
              <a:lnSpc>
                <a:spcPct val="100000"/>
              </a:lnSpc>
              <a:buNone/>
              <a:tabLst>
                <a:tab pos="0" algn="l"/>
              </a:tabLst>
            </a:pPr>
            <a:r>
              <a:rPr lang="en" sz="3200" spc="-1" dirty="0" smtClean="0">
                <a:solidFill>
                  <a:schemeClr val="accent1"/>
                </a:solidFill>
                <a:latin typeface="Bahnschrift" panose="020B0502040204020203" pitchFamily="34" charset="0"/>
              </a:rPr>
              <a:t>Core Physics Principles Behind MRI</a:t>
            </a:r>
            <a:endParaRPr lang="fr-FR" sz="3200" b="0" strike="noStrike" spc="-1" dirty="0">
              <a:solidFill>
                <a:schemeClr val="dk1"/>
              </a:solidFill>
              <a:latin typeface="Bahnschrift" panose="020B0502040204020203" pitchFamily="34" charset="0"/>
            </a:endParaRPr>
          </a:p>
        </p:txBody>
      </p:sp>
      <p:sp>
        <p:nvSpPr>
          <p:cNvPr id="362" name="PlaceHolder 2"/>
          <p:cNvSpPr>
            <a:spLocks noGrp="1"/>
          </p:cNvSpPr>
          <p:nvPr>
            <p:ph type="subTitle"/>
          </p:nvPr>
        </p:nvSpPr>
        <p:spPr>
          <a:xfrm>
            <a:off x="723960" y="1244933"/>
            <a:ext cx="3938039" cy="3417257"/>
          </a:xfrm>
          <a:prstGeom prst="rect">
            <a:avLst/>
          </a:prstGeom>
          <a:noFill/>
          <a:ln w="0">
            <a:noFill/>
          </a:ln>
        </p:spPr>
        <p:txBody>
          <a:bodyPr lIns="91440" tIns="91440" rIns="91440" bIns="91440" anchor="t">
            <a:normAutofit fontScale="32500" lnSpcReduction="20000"/>
          </a:bodyPr>
          <a:lstStyle/>
          <a:p>
            <a:pPr marL="514350" indent="-285750">
              <a:lnSpc>
                <a:spcPct val="100000"/>
              </a:lnSpc>
              <a:tabLst>
                <a:tab pos="0" algn="l"/>
              </a:tabLst>
            </a:pPr>
            <a:r>
              <a:rPr lang="en-US" sz="4000" spc="-1" dirty="0">
                <a:latin typeface="Bahnschrift" panose="020B0502040204020203" pitchFamily="34" charset="0"/>
              </a:rPr>
              <a:t>MRI uses strong magnets to make hydrogen atoms in our body line up</a:t>
            </a:r>
            <a:r>
              <a:rPr lang="en-US" sz="4000" spc="-1" dirty="0" smtClean="0">
                <a:latin typeface="Bahnschrift" panose="020B0502040204020203" pitchFamily="34" charset="0"/>
              </a:rPr>
              <a:t>.</a:t>
            </a:r>
          </a:p>
          <a:p>
            <a:pPr marL="514350" indent="-285750">
              <a:lnSpc>
                <a:spcPct val="100000"/>
              </a:lnSpc>
              <a:tabLst>
                <a:tab pos="0" algn="l"/>
              </a:tabLst>
            </a:pPr>
            <a:r>
              <a:rPr lang="en-US" sz="4000" spc="-1" dirty="0">
                <a:latin typeface="Bahnschrift" panose="020B0502040204020203" pitchFamily="34" charset="0"/>
              </a:rPr>
              <a:t>A special radio wave is sent in to “excite” these atoms</a:t>
            </a:r>
            <a:r>
              <a:rPr lang="en-US" sz="4000" spc="-1" dirty="0" smtClean="0">
                <a:latin typeface="Bahnschrift" panose="020B0502040204020203" pitchFamily="34" charset="0"/>
              </a:rPr>
              <a:t>.</a:t>
            </a:r>
          </a:p>
          <a:p>
            <a:pPr marL="514350" indent="-285750">
              <a:lnSpc>
                <a:spcPct val="100000"/>
              </a:lnSpc>
              <a:tabLst>
                <a:tab pos="0" algn="l"/>
              </a:tabLst>
            </a:pPr>
            <a:r>
              <a:rPr lang="en-US" sz="4000" spc="-1" dirty="0">
                <a:latin typeface="Bahnschrift" panose="020B0502040204020203" pitchFamily="34" charset="0"/>
              </a:rPr>
              <a:t>When the radio wave turns off, the atoms release signals as they return to normal</a:t>
            </a:r>
            <a:r>
              <a:rPr lang="en-US" sz="4000" spc="-1" dirty="0" smtClean="0">
                <a:latin typeface="Bahnschrift" panose="020B0502040204020203" pitchFamily="34" charset="0"/>
              </a:rPr>
              <a:t>.</a:t>
            </a:r>
          </a:p>
          <a:p>
            <a:pPr marL="514350" indent="-285750">
              <a:lnSpc>
                <a:spcPct val="100000"/>
              </a:lnSpc>
              <a:tabLst>
                <a:tab pos="0" algn="l"/>
              </a:tabLst>
            </a:pPr>
            <a:r>
              <a:rPr lang="en-US" sz="4000" spc="-1" dirty="0">
                <a:latin typeface="Bahnschrift" panose="020B0502040204020203" pitchFamily="34" charset="0"/>
              </a:rPr>
              <a:t>Different body parts give off different signals — that’s how we get detailed images</a:t>
            </a:r>
            <a:r>
              <a:rPr lang="en-US" sz="4000" spc="-1" dirty="0" smtClean="0">
                <a:latin typeface="Bahnschrift" panose="020B0502040204020203" pitchFamily="34" charset="0"/>
              </a:rPr>
              <a:t>.</a:t>
            </a:r>
          </a:p>
          <a:p>
            <a:pPr marL="514350" indent="-285750">
              <a:lnSpc>
                <a:spcPct val="100000"/>
              </a:lnSpc>
              <a:tabLst>
                <a:tab pos="0" algn="l"/>
              </a:tabLst>
            </a:pPr>
            <a:r>
              <a:rPr lang="en-US" sz="4000" spc="-1" dirty="0">
                <a:latin typeface="Bahnschrift" panose="020B0502040204020203" pitchFamily="34" charset="0"/>
              </a:rPr>
              <a:t>Different body parts give off different signals — that’s how we get detailed images.</a:t>
            </a:r>
            <a:br>
              <a:rPr lang="en-US" sz="4000" spc="-1" dirty="0">
                <a:latin typeface="Bahnschrift" panose="020B0502040204020203" pitchFamily="34" charset="0"/>
              </a:rPr>
            </a:br>
            <a:r>
              <a:rPr lang="en-US" sz="4000" spc="-1" dirty="0">
                <a:latin typeface="Bahnschrift" panose="020B0502040204020203" pitchFamily="34" charset="0"/>
              </a:rPr>
              <a:t>Two types of signal timing (called T1 and T2) help tell tissues apart</a:t>
            </a:r>
            <a:r>
              <a:rPr lang="en-US" sz="4000" spc="-1" dirty="0" smtClean="0">
                <a:latin typeface="Bahnschrift" panose="020B0502040204020203" pitchFamily="34" charset="0"/>
              </a:rPr>
              <a:t>.</a:t>
            </a:r>
            <a:r>
              <a:rPr lang="en-US" sz="3300" spc="-1" dirty="0" smtClean="0">
                <a:latin typeface="OpenSymbol"/>
              </a:rPr>
              <a:t/>
            </a:r>
            <a:br>
              <a:rPr lang="en-US" sz="3300" spc="-1" dirty="0" smtClean="0">
                <a:latin typeface="OpenSymbol"/>
              </a:rPr>
            </a:br>
            <a:r>
              <a:rPr lang="en-US" sz="1400" spc="-1" dirty="0" smtClean="0">
                <a:latin typeface="OpenSymbol"/>
              </a:rPr>
              <a:t/>
            </a:r>
            <a:br>
              <a:rPr lang="en-US" sz="1400" spc="-1" dirty="0" smtClean="0">
                <a:latin typeface="OpenSymbol"/>
              </a:rPr>
            </a:br>
            <a:endParaRPr lang="en-US" sz="1400" b="0" strike="noStrike" spc="-1" dirty="0">
              <a:latin typeface="OpenSymbol"/>
            </a:endParaRPr>
          </a:p>
        </p:txBody>
      </p:sp>
      <p:sp>
        <p:nvSpPr>
          <p:cNvPr id="3" name="Rectangle 2"/>
          <p:cNvSpPr/>
          <p:nvPr/>
        </p:nvSpPr>
        <p:spPr>
          <a:xfrm>
            <a:off x="5114389" y="1381138"/>
            <a:ext cx="3221231" cy="32212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88194" y="1185112"/>
            <a:ext cx="3221231" cy="3221231"/>
          </a:xfrm>
          <a:prstGeom prst="rect">
            <a:avLst/>
          </a:prstGeom>
          <a:ln w="19050">
            <a:solidFill>
              <a:schemeClr val="accent1"/>
            </a:solid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iagonal Stripe 6"/>
          <p:cNvSpPr/>
          <p:nvPr/>
        </p:nvSpPr>
        <p:spPr>
          <a:xfrm flipH="1">
            <a:off x="7082443" y="-166254"/>
            <a:ext cx="2319251" cy="1771200"/>
          </a:xfrm>
          <a:prstGeom prst="diagStripe">
            <a:avLst>
              <a:gd name="adj" fmla="val 7819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Diagonal Stripe 1"/>
          <p:cNvSpPr/>
          <p:nvPr/>
        </p:nvSpPr>
        <p:spPr>
          <a:xfrm flipH="1">
            <a:off x="8038406" y="0"/>
            <a:ext cx="1105594" cy="914400"/>
          </a:xfrm>
          <a:prstGeom prst="diagStripe">
            <a:avLst>
              <a:gd name="adj" fmla="val 58955"/>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3" name="PlaceHolder 1"/>
          <p:cNvSpPr>
            <a:spLocks noGrp="1"/>
          </p:cNvSpPr>
          <p:nvPr>
            <p:ph type="title"/>
          </p:nvPr>
        </p:nvSpPr>
        <p:spPr>
          <a:xfrm>
            <a:off x="895320" y="809640"/>
            <a:ext cx="3676320" cy="961560"/>
          </a:xfrm>
          <a:prstGeom prst="rect">
            <a:avLst/>
          </a:prstGeom>
          <a:noFill/>
          <a:ln w="0">
            <a:noFill/>
          </a:ln>
        </p:spPr>
        <p:txBody>
          <a:bodyPr lIns="91440" tIns="91440" rIns="91440" bIns="91440" anchor="b">
            <a:normAutofit fontScale="90000"/>
          </a:bodyPr>
          <a:lstStyle/>
          <a:p>
            <a:pPr indent="0" algn="ctr">
              <a:lnSpc>
                <a:spcPct val="100000"/>
              </a:lnSpc>
              <a:buNone/>
              <a:tabLst>
                <a:tab pos="0" algn="l"/>
              </a:tabLst>
            </a:pPr>
            <a:r>
              <a:rPr lang="en" sz="3900" b="0" strike="noStrike" spc="-1" dirty="0">
                <a:solidFill>
                  <a:schemeClr val="accent1"/>
                </a:solidFill>
                <a:latin typeface="Bahnschrift" panose="020B0502040204020203" pitchFamily="34" charset="0"/>
                <a:ea typeface="Bebas Neue"/>
              </a:rPr>
              <a:t>Medical Imaging Applications</a:t>
            </a:r>
            <a:endParaRPr lang="fr-FR" sz="3900" b="0" strike="noStrike" spc="-1" dirty="0">
              <a:solidFill>
                <a:schemeClr val="dk1"/>
              </a:solidFill>
              <a:latin typeface="Bahnschrift" panose="020B0502040204020203" pitchFamily="34" charset="0"/>
            </a:endParaRPr>
          </a:p>
        </p:txBody>
      </p:sp>
      <p:sp>
        <p:nvSpPr>
          <p:cNvPr id="364" name="PlaceHolder 2"/>
          <p:cNvSpPr>
            <a:spLocks noGrp="1"/>
          </p:cNvSpPr>
          <p:nvPr>
            <p:ph/>
          </p:nvPr>
        </p:nvSpPr>
        <p:spPr>
          <a:xfrm>
            <a:off x="895320" y="1771560"/>
            <a:ext cx="3676320" cy="2838240"/>
          </a:xfrm>
          <a:prstGeom prst="rect">
            <a:avLst/>
          </a:prstGeom>
          <a:noFill/>
          <a:ln w="0">
            <a:noFill/>
          </a:ln>
        </p:spPr>
        <p:txBody>
          <a:bodyPr lIns="91440" tIns="91440" rIns="91440" bIns="91440" anchor="t">
            <a:normAutofit/>
          </a:bodyPr>
          <a:lstStyle/>
          <a:p>
            <a:pPr indent="0" algn="just">
              <a:lnSpc>
                <a:spcPct val="100000"/>
              </a:lnSpc>
              <a:buNone/>
              <a:tabLst>
                <a:tab pos="0" algn="l"/>
              </a:tabLst>
            </a:pPr>
            <a:r>
              <a:rPr lang="en" sz="1400" b="0" strike="noStrike" spc="-1" dirty="0">
                <a:solidFill>
                  <a:schemeClr val="dk1"/>
                </a:solidFill>
                <a:latin typeface="Bahnschrift" panose="020B0502040204020203" pitchFamily="34" charset="0"/>
                <a:ea typeface="Raleway Medium"/>
              </a:rPr>
              <a:t>MRI is widely used to assess conditions in various areas such as neurology, cardiology, and orthopedics. It's invaluable for diagnosing tumors, brain disorders, and muscle and joint issues due to its ability to provide high-resolution images without the use of ionizing radiation.</a:t>
            </a:r>
            <a:endParaRPr lang="fr-FR" sz="1400" b="0" strike="noStrike" spc="-1" dirty="0">
              <a:solidFill>
                <a:srgbClr val="000000"/>
              </a:solidFill>
              <a:latin typeface="Bahnschrift" panose="020B0502040204020203" pitchFamily="34" charset="0"/>
            </a:endParaRPr>
          </a:p>
        </p:txBody>
      </p:sp>
      <p:pic>
        <p:nvPicPr>
          <p:cNvPr id="365" name="Google Shape;520;p44"/>
          <p:cNvPicPr/>
          <p:nvPr/>
        </p:nvPicPr>
        <p:blipFill>
          <a:blip r:embed="rId2"/>
          <a:srcRect l="30495" r="20872"/>
          <a:stretch/>
        </p:blipFill>
        <p:spPr>
          <a:xfrm>
            <a:off x="5191363" y="257694"/>
            <a:ext cx="3369600" cy="4608000"/>
          </a:xfrm>
          <a:prstGeom prst="rect">
            <a:avLst/>
          </a:prstGeom>
          <a:ln w="0">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 name="PlaceHolder 1"/>
          <p:cNvSpPr>
            <a:spLocks noGrp="1"/>
          </p:cNvSpPr>
          <p:nvPr>
            <p:ph type="title"/>
          </p:nvPr>
        </p:nvSpPr>
        <p:spPr>
          <a:xfrm>
            <a:off x="723960" y="396565"/>
            <a:ext cx="7705440" cy="57132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3900" spc="-1" dirty="0" smtClean="0">
                <a:solidFill>
                  <a:schemeClr val="accent1"/>
                </a:solidFill>
                <a:latin typeface="Bahnschrift" panose="020B0502040204020203" pitchFamily="34" charset="0"/>
              </a:rPr>
              <a:t>Physics In Real World</a:t>
            </a:r>
            <a:endParaRPr lang="fr-FR" sz="3900" b="0" strike="noStrike" spc="-1" dirty="0">
              <a:solidFill>
                <a:schemeClr val="dk1"/>
              </a:solidFill>
              <a:latin typeface="Bahnschrift" panose="020B0502040204020203" pitchFamily="34" charset="0"/>
            </a:endParaRPr>
          </a:p>
        </p:txBody>
      </p:sp>
      <p:sp>
        <p:nvSpPr>
          <p:cNvPr id="367" name="PlaceHolder 2"/>
          <p:cNvSpPr>
            <a:spLocks noGrp="1"/>
          </p:cNvSpPr>
          <p:nvPr>
            <p:ph type="subTitle"/>
          </p:nvPr>
        </p:nvSpPr>
        <p:spPr>
          <a:xfrm>
            <a:off x="1233540" y="1290119"/>
            <a:ext cx="6686280" cy="2276280"/>
          </a:xfrm>
          <a:prstGeom prst="rect">
            <a:avLst/>
          </a:prstGeom>
          <a:noFill/>
          <a:ln w="0">
            <a:noFill/>
          </a:ln>
        </p:spPr>
        <p:txBody>
          <a:bodyPr lIns="91440" tIns="91440" rIns="91440" bIns="91440" anchor="t">
            <a:noAutofit/>
          </a:bodyPr>
          <a:lstStyle/>
          <a:p>
            <a:pPr indent="0">
              <a:lnSpc>
                <a:spcPct val="100000"/>
              </a:lnSpc>
              <a:buNone/>
              <a:tabLst>
                <a:tab pos="0" algn="l"/>
              </a:tabLst>
            </a:pPr>
            <a:r>
              <a:rPr lang="en-US" sz="1200" spc="-1" dirty="0">
                <a:latin typeface="Bahnschrift" panose="020B0502040204020203" pitchFamily="34" charset="0"/>
              </a:rPr>
              <a:t>🔹 </a:t>
            </a:r>
            <a:r>
              <a:rPr lang="en-US" sz="1200" b="1" spc="-1" dirty="0">
                <a:latin typeface="Bahnschrift" panose="020B0502040204020203" pitchFamily="34" charset="0"/>
              </a:rPr>
              <a:t>Magnetic Fields &amp; Charged </a:t>
            </a:r>
            <a:r>
              <a:rPr lang="en-US" sz="1200" b="1" spc="-1" dirty="0" smtClean="0">
                <a:latin typeface="Bahnschrift" panose="020B0502040204020203" pitchFamily="34" charset="0"/>
              </a:rPr>
              <a:t>Particles: </a:t>
            </a:r>
            <a:r>
              <a:rPr lang="en-US" sz="1200" spc="-1" dirty="0" smtClean="0">
                <a:latin typeface="Bahnschrift" panose="020B0502040204020203" pitchFamily="34" charset="0"/>
              </a:rPr>
              <a:t>MRI </a:t>
            </a:r>
            <a:r>
              <a:rPr lang="en-US" sz="1200" spc="-1" dirty="0">
                <a:latin typeface="Bahnschrift" panose="020B0502040204020203" pitchFamily="34" charset="0"/>
              </a:rPr>
              <a:t>machines use strong magnetic fields (up to 3 Tesla) to align hydrogen atoms in the </a:t>
            </a:r>
            <a:r>
              <a:rPr lang="en-US" sz="1200" spc="-1" dirty="0" smtClean="0">
                <a:latin typeface="Bahnschrift" panose="020B0502040204020203" pitchFamily="34" charset="0"/>
              </a:rPr>
              <a:t>body. This </a:t>
            </a:r>
            <a:r>
              <a:rPr lang="en-US" sz="1200" spc="-1" dirty="0">
                <a:latin typeface="Bahnschrift" panose="020B0502040204020203" pitchFamily="34" charset="0"/>
              </a:rPr>
              <a:t>is based on the same concepts as uniform magnetic fields and motion of charged particles</a:t>
            </a:r>
            <a:r>
              <a:rPr lang="en-US" sz="1200" spc="-1" dirty="0" smtClean="0">
                <a:latin typeface="Bahnschrift" panose="020B0502040204020203" pitchFamily="34" charset="0"/>
              </a:rPr>
              <a:t>.</a:t>
            </a:r>
          </a:p>
          <a:p>
            <a:pPr indent="0">
              <a:lnSpc>
                <a:spcPct val="100000"/>
              </a:lnSpc>
              <a:buNone/>
              <a:tabLst>
                <a:tab pos="0" algn="l"/>
              </a:tabLst>
            </a:pPr>
            <a:r>
              <a:rPr lang="en-US" sz="1200" spc="-1" dirty="0" smtClean="0">
                <a:latin typeface="Bahnschrift" panose="020B0502040204020203" pitchFamily="34" charset="0"/>
              </a:rPr>
              <a:t>🔹 </a:t>
            </a:r>
            <a:r>
              <a:rPr lang="en-US" sz="1200" b="1" spc="-1" dirty="0">
                <a:latin typeface="Bahnschrift" panose="020B0502040204020203" pitchFamily="34" charset="0"/>
              </a:rPr>
              <a:t>Electric Fields &amp; RF </a:t>
            </a:r>
            <a:r>
              <a:rPr lang="en-US" sz="1200" b="1" spc="-1" dirty="0" smtClean="0">
                <a:latin typeface="Bahnschrift" panose="020B0502040204020203" pitchFamily="34" charset="0"/>
              </a:rPr>
              <a:t>Pulses: </a:t>
            </a:r>
            <a:r>
              <a:rPr lang="en-US" sz="1200" spc="-1" dirty="0" smtClean="0">
                <a:latin typeface="Bahnschrift" panose="020B0502040204020203" pitchFamily="34" charset="0"/>
              </a:rPr>
              <a:t>MRI </a:t>
            </a:r>
            <a:r>
              <a:rPr lang="en-US" sz="1200" spc="-1" dirty="0">
                <a:latin typeface="Bahnschrift" panose="020B0502040204020203" pitchFamily="34" charset="0"/>
              </a:rPr>
              <a:t>sends a short radio frequency (RF) pulse, acting like a changing electric </a:t>
            </a:r>
            <a:r>
              <a:rPr lang="en-US" sz="1200" spc="-1" dirty="0" smtClean="0">
                <a:latin typeface="Bahnschrift" panose="020B0502040204020203" pitchFamily="34" charset="0"/>
              </a:rPr>
              <a:t>field. This </a:t>
            </a:r>
            <a:r>
              <a:rPr lang="en-US" sz="1200" spc="-1" dirty="0">
                <a:latin typeface="Bahnschrift" panose="020B0502040204020203" pitchFamily="34" charset="0"/>
              </a:rPr>
              <a:t>excites hydrogen atoms — just like how charged particles react in electric fields</a:t>
            </a:r>
            <a:r>
              <a:rPr lang="en-US" sz="1200" spc="-1" dirty="0" smtClean="0">
                <a:latin typeface="Bahnschrift" panose="020B0502040204020203" pitchFamily="34" charset="0"/>
              </a:rPr>
              <a:t>.</a:t>
            </a:r>
          </a:p>
          <a:p>
            <a:pPr indent="0">
              <a:lnSpc>
                <a:spcPct val="100000"/>
              </a:lnSpc>
              <a:buNone/>
              <a:tabLst>
                <a:tab pos="0" algn="l"/>
              </a:tabLst>
            </a:pPr>
            <a:r>
              <a:rPr lang="en-US" sz="1200" spc="-1" dirty="0" smtClean="0">
                <a:latin typeface="Bahnschrift" panose="020B0502040204020203" pitchFamily="34" charset="0"/>
              </a:rPr>
              <a:t>🔹 </a:t>
            </a:r>
            <a:r>
              <a:rPr lang="en-US" sz="1200" b="1" spc="-1" dirty="0">
                <a:latin typeface="Bahnschrift" panose="020B0502040204020203" pitchFamily="34" charset="0"/>
              </a:rPr>
              <a:t>Magnetic Flux &amp; Faraday’s </a:t>
            </a:r>
            <a:r>
              <a:rPr lang="en-US" sz="1200" b="1" spc="-1" dirty="0" smtClean="0">
                <a:latin typeface="Bahnschrift" panose="020B0502040204020203" pitchFamily="34" charset="0"/>
              </a:rPr>
              <a:t>Law: </a:t>
            </a:r>
            <a:r>
              <a:rPr lang="en-US" sz="1200" spc="-1" dirty="0" smtClean="0">
                <a:latin typeface="Bahnschrift" panose="020B0502040204020203" pitchFamily="34" charset="0"/>
              </a:rPr>
              <a:t>When </a:t>
            </a:r>
            <a:r>
              <a:rPr lang="en-US" sz="1200" spc="-1" dirty="0">
                <a:latin typeface="Bahnschrift" panose="020B0502040204020203" pitchFamily="34" charset="0"/>
              </a:rPr>
              <a:t>atoms relax, they release </a:t>
            </a:r>
            <a:r>
              <a:rPr lang="en-US" sz="1200" spc="-1" dirty="0" smtClean="0">
                <a:latin typeface="Bahnschrift" panose="020B0502040204020203" pitchFamily="34" charset="0"/>
              </a:rPr>
              <a:t>signals. This </a:t>
            </a:r>
            <a:r>
              <a:rPr lang="en-US" sz="1200" spc="-1" dirty="0">
                <a:latin typeface="Bahnschrift" panose="020B0502040204020203" pitchFamily="34" charset="0"/>
              </a:rPr>
              <a:t>process follows Faraday’s Law of Induction: a changing magnetic field creates an electric signal, which is detected to form images</a:t>
            </a:r>
            <a:r>
              <a:rPr lang="en-US" sz="1200" spc="-1" dirty="0" smtClean="0">
                <a:latin typeface="Bahnschrift" panose="020B0502040204020203" pitchFamily="34" charset="0"/>
              </a:rPr>
              <a:t>.</a:t>
            </a:r>
          </a:p>
          <a:p>
            <a:pPr indent="0">
              <a:lnSpc>
                <a:spcPct val="100000"/>
              </a:lnSpc>
              <a:buNone/>
              <a:tabLst>
                <a:tab pos="0" algn="l"/>
              </a:tabLst>
            </a:pPr>
            <a:r>
              <a:rPr lang="en-US" sz="1200" spc="-1" dirty="0" smtClean="0">
                <a:latin typeface="Bahnschrift" panose="020B0502040204020203" pitchFamily="34" charset="0"/>
              </a:rPr>
              <a:t>🔹 </a:t>
            </a:r>
            <a:r>
              <a:rPr lang="en-US" sz="1200" b="1" spc="-1" dirty="0">
                <a:latin typeface="Bahnschrift" panose="020B0502040204020203" pitchFamily="34" charset="0"/>
              </a:rPr>
              <a:t>Vector </a:t>
            </a:r>
            <a:r>
              <a:rPr lang="en-US" sz="1200" b="1" spc="-1" dirty="0" smtClean="0">
                <a:latin typeface="Bahnschrift" panose="020B0502040204020203" pitchFamily="34" charset="0"/>
              </a:rPr>
              <a:t>Resolution: </a:t>
            </a:r>
            <a:r>
              <a:rPr lang="en-US" sz="1200" spc="-1" dirty="0" smtClean="0">
                <a:latin typeface="Bahnschrift" panose="020B0502040204020203" pitchFamily="34" charset="0"/>
              </a:rPr>
              <a:t>MRI </a:t>
            </a:r>
            <a:r>
              <a:rPr lang="en-US" sz="1200" spc="-1" dirty="0">
                <a:latin typeface="Bahnschrift" panose="020B0502040204020203" pitchFamily="34" charset="0"/>
              </a:rPr>
              <a:t>signals come from all </a:t>
            </a:r>
            <a:r>
              <a:rPr lang="en-US" sz="1200" spc="-1" dirty="0" smtClean="0">
                <a:latin typeface="Bahnschrift" panose="020B0502040204020203" pitchFamily="34" charset="0"/>
              </a:rPr>
              <a:t>directions. Using </a:t>
            </a:r>
            <a:r>
              <a:rPr lang="en-US" sz="1200" spc="-1" dirty="0">
                <a:latin typeface="Bahnschrift" panose="020B0502040204020203" pitchFamily="34" charset="0"/>
              </a:rPr>
              <a:t>vector addition and resolution, software reconstructs the final image</a:t>
            </a:r>
            <a:r>
              <a:rPr lang="en-US" sz="1200" spc="-1" dirty="0" smtClean="0">
                <a:latin typeface="Bahnschrift" panose="020B0502040204020203" pitchFamily="34" charset="0"/>
              </a:rPr>
              <a:t>.</a:t>
            </a:r>
          </a:p>
          <a:p>
            <a:pPr indent="0">
              <a:lnSpc>
                <a:spcPct val="100000"/>
              </a:lnSpc>
              <a:buNone/>
              <a:tabLst>
                <a:tab pos="0" algn="l"/>
              </a:tabLst>
            </a:pPr>
            <a:r>
              <a:rPr lang="en-US" sz="1200" spc="-1" dirty="0" smtClean="0">
                <a:latin typeface="Bahnschrift" panose="020B0502040204020203" pitchFamily="34" charset="0"/>
              </a:rPr>
              <a:t>🔹 </a:t>
            </a:r>
            <a:r>
              <a:rPr lang="en-US" sz="1200" b="1" spc="-1" dirty="0">
                <a:latin typeface="Bahnschrift" panose="020B0502040204020203" pitchFamily="34" charset="0"/>
              </a:rPr>
              <a:t>Gauss’s Law &amp; Electric </a:t>
            </a:r>
            <a:r>
              <a:rPr lang="en-US" sz="1200" b="1" spc="-1" dirty="0" smtClean="0">
                <a:latin typeface="Bahnschrift" panose="020B0502040204020203" pitchFamily="34" charset="0"/>
              </a:rPr>
              <a:t>Fields: </a:t>
            </a:r>
            <a:r>
              <a:rPr lang="en-US" sz="1200" spc="-1" dirty="0" smtClean="0">
                <a:latin typeface="Bahnschrift" panose="020B0502040204020203" pitchFamily="34" charset="0"/>
              </a:rPr>
              <a:t>While </a:t>
            </a:r>
            <a:r>
              <a:rPr lang="en-US" sz="1200" spc="-1" dirty="0">
                <a:latin typeface="Bahnschrift" panose="020B0502040204020203" pitchFamily="34" charset="0"/>
              </a:rPr>
              <a:t>not directly used by the patient, electric flux and charge distributions are key to designing uniform fields inside the machine.</a:t>
            </a:r>
            <a:endParaRPr lang="en-US" sz="1200" b="0" strike="noStrike" spc="-1" dirty="0">
              <a:latin typeface="Bahnschrift" panose="020B0502040204020203" pitchFamily="34"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Google Shape;1119;p61"/>
          <p:cNvSpPr/>
          <p:nvPr/>
        </p:nvSpPr>
        <p:spPr>
          <a:xfrm>
            <a:off x="7115040" y="3914640"/>
            <a:ext cx="999720" cy="999720"/>
          </a:xfrm>
          <a:prstGeom prst="rect">
            <a:avLst/>
          </a:prstGeom>
          <a:solidFill>
            <a:srgbClr val="000000">
              <a:alpha val="38000"/>
            </a:srgbClr>
          </a:solidFill>
          <a:ln w="0">
            <a:noFill/>
          </a:ln>
        </p:spPr>
        <p:style>
          <a:lnRef idx="0">
            <a:scrgbClr r="0" g="0" b="0"/>
          </a:lnRef>
          <a:fillRef idx="0">
            <a:scrgbClr r="0" g="0" b="0"/>
          </a:fillRef>
          <a:effectRef idx="0">
            <a:scrgbClr r="0" g="0" b="0"/>
          </a:effectRef>
          <a:fontRef idx="minor"/>
        </p:style>
        <p:txBody>
          <a:bodyPr lIns="870823080" tIns="500040" rIns="870823080" bIns="500040" anchor="t">
            <a:normAutofit fontScale="25000" lnSpcReduction="20000"/>
          </a:bodyPr>
          <a:lstStyle/>
          <a:p>
            <a:pPr defTabSz="914400">
              <a:lnSpc>
                <a:spcPct val="100000"/>
              </a:lnSpc>
              <a:tabLst>
                <a:tab pos="0" algn="l"/>
              </a:tabLst>
            </a:pPr>
            <a:endParaRPr lang="fr-FR" sz="1800" b="0" strike="noStrike" spc="-1">
              <a:solidFill>
                <a:schemeClr val="dk1"/>
              </a:solidFill>
              <a:latin typeface="Arial"/>
            </a:endParaRPr>
          </a:p>
        </p:txBody>
      </p:sp>
      <p:sp>
        <p:nvSpPr>
          <p:cNvPr id="369" name="PlaceHolder 1"/>
          <p:cNvSpPr>
            <a:spLocks noGrp="1"/>
          </p:cNvSpPr>
          <p:nvPr>
            <p:ph type="title"/>
          </p:nvPr>
        </p:nvSpPr>
        <p:spPr>
          <a:xfrm>
            <a:off x="1938420" y="2513880"/>
            <a:ext cx="5257440" cy="83772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5000" b="0" strike="noStrike" spc="-1" dirty="0" smtClean="0">
                <a:solidFill>
                  <a:schemeClr val="accent1"/>
                </a:solidFill>
                <a:latin typeface="Bahnschrift Condensed" panose="020B0502040204020203" pitchFamily="34" charset="0"/>
                <a:ea typeface="Bebas Neue"/>
              </a:rPr>
              <a:t>CS in </a:t>
            </a:r>
            <a:r>
              <a:rPr lang="en" sz="5000" b="0" strike="noStrike" spc="-1" dirty="0">
                <a:solidFill>
                  <a:schemeClr val="accent1"/>
                </a:solidFill>
                <a:latin typeface="Bahnschrift Condensed" panose="020B0502040204020203" pitchFamily="34" charset="0"/>
                <a:ea typeface="Bebas Neue"/>
              </a:rPr>
              <a:t>MRI</a:t>
            </a:r>
            <a:endParaRPr lang="fr-FR" sz="5000" b="0" strike="noStrike" spc="-1" dirty="0">
              <a:solidFill>
                <a:schemeClr val="dk1"/>
              </a:solidFill>
              <a:latin typeface="Bahnschrift Condensed" panose="020B0502040204020203" pitchFamily="34" charset="0"/>
            </a:endParaRPr>
          </a:p>
        </p:txBody>
      </p:sp>
      <p:sp>
        <p:nvSpPr>
          <p:cNvPr id="370" name="PlaceHolder 2"/>
          <p:cNvSpPr>
            <a:spLocks noGrp="1"/>
          </p:cNvSpPr>
          <p:nvPr>
            <p:ph type="title"/>
          </p:nvPr>
        </p:nvSpPr>
        <p:spPr>
          <a:xfrm>
            <a:off x="1779120" y="1676160"/>
            <a:ext cx="5576040" cy="83772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6000" b="0" strike="noStrike" spc="-1" dirty="0">
                <a:solidFill>
                  <a:schemeClr val="dk1"/>
                </a:solidFill>
                <a:latin typeface="Bahnschrift Condensed" panose="020B0502040204020203" pitchFamily="34" charset="0"/>
                <a:ea typeface="Bebas Neue"/>
              </a:rPr>
              <a:t>02</a:t>
            </a:r>
            <a:endParaRPr lang="fr-FR" sz="6000" b="0" strike="noStrike" spc="-1" dirty="0">
              <a:solidFill>
                <a:schemeClr val="dk1"/>
              </a:solidFill>
              <a:latin typeface="Bahnschrift Condensed" panose="020B0502040204020203" pitchFamily="34" charset="0"/>
            </a:endParaRPr>
          </a:p>
        </p:txBody>
      </p:sp>
      <p:grpSp>
        <p:nvGrpSpPr>
          <p:cNvPr id="372" name="Google Shape;1123;p61"/>
          <p:cNvGrpSpPr/>
          <p:nvPr/>
        </p:nvGrpSpPr>
        <p:grpSpPr>
          <a:xfrm>
            <a:off x="5591880" y="1168200"/>
            <a:ext cx="3397320" cy="186840"/>
            <a:chOff x="5591880" y="1168200"/>
            <a:chExt cx="3397320" cy="186840"/>
          </a:xfrm>
        </p:grpSpPr>
        <p:sp>
          <p:nvSpPr>
            <p:cNvPr id="373" name="Google Shape;1124;p61"/>
            <p:cNvSpPr/>
            <p:nvPr/>
          </p:nvSpPr>
          <p:spPr>
            <a:xfrm>
              <a:off x="8451000" y="116820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40" y="0"/>
                  </a:moveTo>
                  <a:lnTo>
                    <a:pt x="0" y="6800"/>
                  </a:lnTo>
                  <a:lnTo>
                    <a:pt x="1157"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4" name="Google Shape;1125;p61"/>
            <p:cNvSpPr/>
            <p:nvPr/>
          </p:nvSpPr>
          <p:spPr>
            <a:xfrm>
              <a:off x="8859240" y="116820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40" y="0"/>
                  </a:moveTo>
                  <a:lnTo>
                    <a:pt x="1" y="6800"/>
                  </a:lnTo>
                  <a:lnTo>
                    <a:pt x="1158"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5" name="Google Shape;1126;p61"/>
            <p:cNvSpPr/>
            <p:nvPr/>
          </p:nvSpPr>
          <p:spPr>
            <a:xfrm>
              <a:off x="8042400" y="116820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40" y="0"/>
                  </a:moveTo>
                  <a:lnTo>
                    <a:pt x="1" y="6800"/>
                  </a:lnTo>
                  <a:lnTo>
                    <a:pt x="1158" y="7490"/>
                  </a:lnTo>
                  <a:lnTo>
                    <a:pt x="521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6" name="Google Shape;1127;p61"/>
            <p:cNvSpPr/>
            <p:nvPr/>
          </p:nvSpPr>
          <p:spPr>
            <a:xfrm>
              <a:off x="7633800" y="116820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60" y="0"/>
                  </a:moveTo>
                  <a:lnTo>
                    <a:pt x="0" y="6800"/>
                  </a:lnTo>
                  <a:lnTo>
                    <a:pt x="1157"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7" name="Google Shape;1128;p61"/>
            <p:cNvSpPr/>
            <p:nvPr/>
          </p:nvSpPr>
          <p:spPr>
            <a:xfrm>
              <a:off x="7225200" y="116820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60" y="0"/>
                  </a:moveTo>
                  <a:lnTo>
                    <a:pt x="1" y="6800"/>
                  </a:lnTo>
                  <a:lnTo>
                    <a:pt x="115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8" name="Google Shape;1129;p61"/>
            <p:cNvSpPr/>
            <p:nvPr/>
          </p:nvSpPr>
          <p:spPr>
            <a:xfrm>
              <a:off x="6816960" y="116820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8" h="7491">
                  <a:moveTo>
                    <a:pt x="4060" y="0"/>
                  </a:moveTo>
                  <a:lnTo>
                    <a:pt x="1" y="6800"/>
                  </a:lnTo>
                  <a:lnTo>
                    <a:pt x="117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9" name="Google Shape;1130;p61"/>
            <p:cNvSpPr/>
            <p:nvPr/>
          </p:nvSpPr>
          <p:spPr>
            <a:xfrm>
              <a:off x="6408360" y="1168200"/>
              <a:ext cx="129960" cy="186840"/>
            </a:xfrm>
            <a:custGeom>
              <a:avLst/>
              <a:gdLst>
                <a:gd name="textAreaLeft" fmla="*/ 0 w 129960"/>
                <a:gd name="textAreaRight" fmla="*/ 130320 w 129960"/>
                <a:gd name="textAreaTop" fmla="*/ 0 h 186840"/>
                <a:gd name="textAreaBottom" fmla="*/ 187200 h 186840"/>
              </a:gdLst>
              <a:ahLst/>
              <a:cxnLst/>
              <a:rect l="textAreaLeft" t="textAreaTop" r="textAreaRight" b="textAreaBottom"/>
              <a:pathLst>
                <a:path w="5217" h="7491">
                  <a:moveTo>
                    <a:pt x="4060" y="0"/>
                  </a:moveTo>
                  <a:lnTo>
                    <a:pt x="0" y="6800"/>
                  </a:lnTo>
                  <a:lnTo>
                    <a:pt x="1178" y="7490"/>
                  </a:lnTo>
                  <a:lnTo>
                    <a:pt x="5217" y="690"/>
                  </a:lnTo>
                  <a:lnTo>
                    <a:pt x="406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0" name="Google Shape;1131;p61"/>
            <p:cNvSpPr/>
            <p:nvPr/>
          </p:nvSpPr>
          <p:spPr>
            <a:xfrm>
              <a:off x="6000480" y="1168200"/>
              <a:ext cx="129600" cy="186840"/>
            </a:xfrm>
            <a:custGeom>
              <a:avLst/>
              <a:gdLst>
                <a:gd name="textAreaLeft" fmla="*/ 0 w 129600"/>
                <a:gd name="textAreaRight" fmla="*/ 129960 w 129600"/>
                <a:gd name="textAreaTop" fmla="*/ 0 h 186840"/>
                <a:gd name="textAreaBottom" fmla="*/ 187200 h 186840"/>
              </a:gdLst>
              <a:ahLst/>
              <a:cxnLst/>
              <a:rect l="textAreaLeft" t="textAreaTop" r="textAreaRight" b="textAreaBottom"/>
              <a:pathLst>
                <a:path w="5197" h="7491">
                  <a:moveTo>
                    <a:pt x="4039" y="0"/>
                  </a:moveTo>
                  <a:lnTo>
                    <a:pt x="0" y="6800"/>
                  </a:lnTo>
                  <a:lnTo>
                    <a:pt x="1157" y="7490"/>
                  </a:lnTo>
                  <a:lnTo>
                    <a:pt x="5196" y="690"/>
                  </a:lnTo>
                  <a:lnTo>
                    <a:pt x="4039"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1" name="Google Shape;1132;p61"/>
            <p:cNvSpPr/>
            <p:nvPr/>
          </p:nvSpPr>
          <p:spPr>
            <a:xfrm>
              <a:off x="5591880" y="1168200"/>
              <a:ext cx="129600" cy="186840"/>
            </a:xfrm>
            <a:custGeom>
              <a:avLst/>
              <a:gdLst>
                <a:gd name="textAreaLeft" fmla="*/ 0 w 129600"/>
                <a:gd name="textAreaRight" fmla="*/ 129960 w 129600"/>
                <a:gd name="textAreaTop" fmla="*/ 0 h 186840"/>
                <a:gd name="textAreaBottom" fmla="*/ 187200 h 186840"/>
              </a:gdLst>
              <a:ahLst/>
              <a:cxnLst/>
              <a:rect l="textAreaLeft" t="textAreaTop" r="textAreaRight" b="textAreaBottom"/>
              <a:pathLst>
                <a:path w="5197" h="7491">
                  <a:moveTo>
                    <a:pt x="4040" y="0"/>
                  </a:moveTo>
                  <a:lnTo>
                    <a:pt x="0" y="6800"/>
                  </a:lnTo>
                  <a:lnTo>
                    <a:pt x="1157" y="7490"/>
                  </a:lnTo>
                  <a:lnTo>
                    <a:pt x="5197" y="690"/>
                  </a:lnTo>
                  <a:lnTo>
                    <a:pt x="404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382" name="Google Shape;1133;p61"/>
          <p:cNvGrpSpPr/>
          <p:nvPr/>
        </p:nvGrpSpPr>
        <p:grpSpPr>
          <a:xfrm>
            <a:off x="1125360" y="3675240"/>
            <a:ext cx="771840" cy="195840"/>
            <a:chOff x="1125360" y="3675240"/>
            <a:chExt cx="771840" cy="195840"/>
          </a:xfrm>
        </p:grpSpPr>
        <p:sp>
          <p:nvSpPr>
            <p:cNvPr id="383" name="Google Shape;1134;p61"/>
            <p:cNvSpPr/>
            <p:nvPr/>
          </p:nvSpPr>
          <p:spPr>
            <a:xfrm>
              <a:off x="1779120" y="367524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9" h="4203">
                  <a:moveTo>
                    <a:pt x="2092" y="1"/>
                  </a:moveTo>
                  <a:lnTo>
                    <a:pt x="1" y="2111"/>
                  </a:lnTo>
                  <a:lnTo>
                    <a:pt x="2092" y="4202"/>
                  </a:lnTo>
                  <a:lnTo>
                    <a:pt x="2538" y="3756"/>
                  </a:lnTo>
                  <a:lnTo>
                    <a:pt x="874" y="2111"/>
                  </a:lnTo>
                  <a:lnTo>
                    <a:pt x="2538" y="447"/>
                  </a:lnTo>
                  <a:lnTo>
                    <a:pt x="209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4" name="Google Shape;1135;p61"/>
            <p:cNvSpPr/>
            <p:nvPr/>
          </p:nvSpPr>
          <p:spPr>
            <a:xfrm>
              <a:off x="1561320" y="367524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8" h="4203">
                  <a:moveTo>
                    <a:pt x="2091" y="1"/>
                  </a:moveTo>
                  <a:lnTo>
                    <a:pt x="0" y="2111"/>
                  </a:lnTo>
                  <a:lnTo>
                    <a:pt x="2091" y="4202"/>
                  </a:lnTo>
                  <a:lnTo>
                    <a:pt x="2538" y="3756"/>
                  </a:lnTo>
                  <a:lnTo>
                    <a:pt x="894" y="2111"/>
                  </a:lnTo>
                  <a:lnTo>
                    <a:pt x="2538" y="447"/>
                  </a:lnTo>
                  <a:lnTo>
                    <a:pt x="209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5" name="Google Shape;1136;p61"/>
            <p:cNvSpPr/>
            <p:nvPr/>
          </p:nvSpPr>
          <p:spPr>
            <a:xfrm>
              <a:off x="1343160" y="3675240"/>
              <a:ext cx="118080" cy="195840"/>
            </a:xfrm>
            <a:custGeom>
              <a:avLst/>
              <a:gdLst>
                <a:gd name="textAreaLeft" fmla="*/ 0 w 118080"/>
                <a:gd name="textAreaRight" fmla="*/ 118440 w 118080"/>
                <a:gd name="textAreaTop" fmla="*/ 0 h 195840"/>
                <a:gd name="textAreaBottom" fmla="*/ 196200 h 195840"/>
              </a:gdLst>
              <a:ahLst/>
              <a:cxnLst/>
              <a:rect l="textAreaLeft" t="textAreaTop" r="textAreaRight" b="textAreaBottom"/>
              <a:pathLst>
                <a:path w="2538" h="4203">
                  <a:moveTo>
                    <a:pt x="2111" y="1"/>
                  </a:moveTo>
                  <a:lnTo>
                    <a:pt x="0" y="2111"/>
                  </a:lnTo>
                  <a:lnTo>
                    <a:pt x="2111" y="4202"/>
                  </a:lnTo>
                  <a:lnTo>
                    <a:pt x="2537" y="3756"/>
                  </a:lnTo>
                  <a:lnTo>
                    <a:pt x="893" y="2111"/>
                  </a:lnTo>
                  <a:lnTo>
                    <a:pt x="2537" y="447"/>
                  </a:lnTo>
                  <a:lnTo>
                    <a:pt x="2111"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6" name="Google Shape;1137;p61"/>
            <p:cNvSpPr/>
            <p:nvPr/>
          </p:nvSpPr>
          <p:spPr>
            <a:xfrm>
              <a:off x="1125360" y="3675240"/>
              <a:ext cx="119160" cy="195840"/>
            </a:xfrm>
            <a:custGeom>
              <a:avLst/>
              <a:gdLst>
                <a:gd name="textAreaLeft" fmla="*/ 0 w 119160"/>
                <a:gd name="textAreaRight" fmla="*/ 119520 w 119160"/>
                <a:gd name="textAreaTop" fmla="*/ 0 h 195840"/>
                <a:gd name="textAreaBottom" fmla="*/ 196200 h 195840"/>
              </a:gdLst>
              <a:ahLst/>
              <a:cxnLst/>
              <a:rect l="textAreaLeft" t="textAreaTop" r="textAreaRight" b="textAreaBottom"/>
              <a:pathLst>
                <a:path w="2559" h="4203">
                  <a:moveTo>
                    <a:pt x="2112" y="1"/>
                  </a:moveTo>
                  <a:lnTo>
                    <a:pt x="1" y="2111"/>
                  </a:lnTo>
                  <a:lnTo>
                    <a:pt x="2112" y="4202"/>
                  </a:lnTo>
                  <a:lnTo>
                    <a:pt x="2558" y="3756"/>
                  </a:lnTo>
                  <a:lnTo>
                    <a:pt x="894" y="2111"/>
                  </a:lnTo>
                  <a:lnTo>
                    <a:pt x="2558" y="447"/>
                  </a:lnTo>
                  <a:lnTo>
                    <a:pt x="2112"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PlaceHolder 1"/>
          <p:cNvSpPr>
            <a:spLocks noGrp="1"/>
          </p:cNvSpPr>
          <p:nvPr>
            <p:ph type="title"/>
          </p:nvPr>
        </p:nvSpPr>
        <p:spPr>
          <a:xfrm>
            <a:off x="723960" y="447840"/>
            <a:ext cx="7705440" cy="475106"/>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3900" spc="-1" dirty="0" smtClean="0">
                <a:solidFill>
                  <a:schemeClr val="accent1"/>
                </a:solidFill>
                <a:latin typeface="Bahnschrift" panose="020B0502040204020203" pitchFamily="34" charset="0"/>
              </a:rPr>
              <a:t>The Digital Brain</a:t>
            </a:r>
            <a:endParaRPr lang="fr-FR" sz="3900" b="0" strike="noStrike" spc="-1" dirty="0">
              <a:solidFill>
                <a:schemeClr val="dk1"/>
              </a:solidFill>
              <a:latin typeface="Bahnschrift" panose="020B0502040204020203" pitchFamily="34" charset="0"/>
            </a:endParaRPr>
          </a:p>
        </p:txBody>
      </p:sp>
      <p:sp>
        <p:nvSpPr>
          <p:cNvPr id="388" name="PlaceHolder 2"/>
          <p:cNvSpPr>
            <a:spLocks noGrp="1"/>
          </p:cNvSpPr>
          <p:nvPr>
            <p:ph type="subTitle"/>
          </p:nvPr>
        </p:nvSpPr>
        <p:spPr>
          <a:xfrm>
            <a:off x="1095480" y="1409760"/>
            <a:ext cx="6686280" cy="3059690"/>
          </a:xfrm>
          <a:prstGeom prst="rect">
            <a:avLst/>
          </a:prstGeom>
          <a:noFill/>
          <a:ln w="0">
            <a:noFill/>
          </a:ln>
        </p:spPr>
        <p:txBody>
          <a:bodyPr lIns="91440" tIns="91440" rIns="91440" bIns="91440" anchor="t">
            <a:normAutofit/>
          </a:bodyPr>
          <a:lstStyle/>
          <a:p>
            <a:pPr marL="0" indent="0">
              <a:buNone/>
            </a:pPr>
            <a:r>
              <a:rPr lang="en-US" sz="1400" b="1" dirty="0">
                <a:latin typeface="Bahnschrift" panose="020B0502040204020203" pitchFamily="34" charset="0"/>
              </a:rPr>
              <a:t>🔸 Signal Processing</a:t>
            </a:r>
            <a:r>
              <a:rPr lang="en-US" sz="1400" dirty="0">
                <a:latin typeface="Bahnschrift" panose="020B0502040204020203" pitchFamily="34" charset="0"/>
              </a:rPr>
              <a:t/>
            </a:r>
            <a:br>
              <a:rPr lang="en-US" sz="1400" dirty="0">
                <a:latin typeface="Bahnschrift" panose="020B0502040204020203" pitchFamily="34" charset="0"/>
              </a:rPr>
            </a:br>
            <a:r>
              <a:rPr lang="en-US" sz="1400" dirty="0">
                <a:latin typeface="Bahnschrift" panose="020B0502040204020203" pitchFamily="34" charset="0"/>
              </a:rPr>
              <a:t>Raw signals from the body are just data — computer algorithms process them into images using mathematical tools like the </a:t>
            </a:r>
            <a:r>
              <a:rPr lang="en-US" sz="1400" b="1" dirty="0">
                <a:latin typeface="Bahnschrift" panose="020B0502040204020203" pitchFamily="34" charset="0"/>
              </a:rPr>
              <a:t>Fourier Transform</a:t>
            </a:r>
            <a:r>
              <a:rPr lang="en-US" sz="1400" dirty="0">
                <a:latin typeface="Bahnschrift" panose="020B0502040204020203" pitchFamily="34" charset="0"/>
              </a:rPr>
              <a:t>.</a:t>
            </a:r>
          </a:p>
          <a:p>
            <a:pPr marL="0" indent="0">
              <a:buNone/>
            </a:pPr>
            <a:r>
              <a:rPr lang="en-US" sz="1400" b="1" dirty="0">
                <a:latin typeface="Bahnschrift" panose="020B0502040204020203" pitchFamily="34" charset="0"/>
              </a:rPr>
              <a:t>🔸 Image Reconstruction</a:t>
            </a:r>
            <a:r>
              <a:rPr lang="en-US" sz="1400" dirty="0">
                <a:latin typeface="Bahnschrift" panose="020B0502040204020203" pitchFamily="34" charset="0"/>
              </a:rPr>
              <a:t/>
            </a:r>
            <a:br>
              <a:rPr lang="en-US" sz="1400" dirty="0">
                <a:latin typeface="Bahnschrift" panose="020B0502040204020203" pitchFamily="34" charset="0"/>
              </a:rPr>
            </a:br>
            <a:r>
              <a:rPr lang="en-US" sz="1400" dirty="0">
                <a:latin typeface="Bahnschrift" panose="020B0502040204020203" pitchFamily="34" charset="0"/>
              </a:rPr>
              <a:t>Special software converts wave patterns into 2D/3D images that doctors can understand.</a:t>
            </a:r>
          </a:p>
          <a:p>
            <a:pPr marL="0" indent="0">
              <a:buNone/>
            </a:pPr>
            <a:r>
              <a:rPr lang="en-US" sz="1400" b="1" dirty="0">
                <a:latin typeface="Bahnschrift" panose="020B0502040204020203" pitchFamily="34" charset="0"/>
              </a:rPr>
              <a:t>🔸 Data Handling &amp; Control Systems</a:t>
            </a:r>
            <a:r>
              <a:rPr lang="en-US" sz="1400" dirty="0">
                <a:latin typeface="Bahnschrift" panose="020B0502040204020203" pitchFamily="34" charset="0"/>
              </a:rPr>
              <a:t/>
            </a:r>
            <a:br>
              <a:rPr lang="en-US" sz="1400" dirty="0">
                <a:latin typeface="Bahnschrift" panose="020B0502040204020203" pitchFamily="34" charset="0"/>
              </a:rPr>
            </a:br>
            <a:r>
              <a:rPr lang="en-US" sz="1400" dirty="0">
                <a:latin typeface="Bahnschrift" panose="020B0502040204020203" pitchFamily="34" charset="0"/>
              </a:rPr>
              <a:t>MRI machines use </a:t>
            </a:r>
            <a:r>
              <a:rPr lang="en-US" sz="1400" b="1" dirty="0">
                <a:latin typeface="Bahnschrift" panose="020B0502040204020203" pitchFamily="34" charset="0"/>
              </a:rPr>
              <a:t>embedded systems</a:t>
            </a:r>
            <a:r>
              <a:rPr lang="en-US" sz="1400" dirty="0">
                <a:latin typeface="Bahnschrift" panose="020B0502040204020203" pitchFamily="34" charset="0"/>
              </a:rPr>
              <a:t> and software to manage magnetic fields, timing, and image output.</a:t>
            </a:r>
          </a:p>
          <a:p>
            <a:pPr marL="0" indent="0">
              <a:buNone/>
            </a:pPr>
            <a:r>
              <a:rPr lang="en-US" sz="1400" b="1" dirty="0">
                <a:latin typeface="Bahnschrift" panose="020B0502040204020203" pitchFamily="34" charset="0"/>
              </a:rPr>
              <a:t>🔸 User Interface &amp; Image Storage</a:t>
            </a:r>
            <a:r>
              <a:rPr lang="en-US" sz="1400" dirty="0">
                <a:latin typeface="Bahnschrift" panose="020B0502040204020203" pitchFamily="34" charset="0"/>
              </a:rPr>
              <a:t/>
            </a:r>
            <a:br>
              <a:rPr lang="en-US" sz="1400" dirty="0">
                <a:latin typeface="Bahnschrift" panose="020B0502040204020203" pitchFamily="34" charset="0"/>
              </a:rPr>
            </a:br>
            <a:r>
              <a:rPr lang="en-US" sz="1400" dirty="0">
                <a:latin typeface="Bahnschrift" panose="020B0502040204020203" pitchFamily="34" charset="0"/>
              </a:rPr>
              <a:t>MRI software allows technicians to select scan types and save high-resolution images to hospital systems (PACS, cloud storage).</a:t>
            </a:r>
          </a:p>
          <a:p>
            <a:pPr indent="0">
              <a:lnSpc>
                <a:spcPct val="100000"/>
              </a:lnSpc>
              <a:buNone/>
              <a:tabLst>
                <a:tab pos="0" algn="l"/>
              </a:tabLst>
            </a:pPr>
            <a:endParaRPr lang="en-US" sz="1400" b="0" strike="noStrike" spc="-1" dirty="0">
              <a:solidFill>
                <a:srgbClr val="FFFFFF"/>
              </a:solidFill>
              <a:latin typeface="OpenSymbol"/>
            </a:endParaRP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69922" y="269192"/>
            <a:ext cx="1598064" cy="1598064"/>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PlaceHolder 1"/>
          <p:cNvSpPr>
            <a:spLocks noGrp="1"/>
          </p:cNvSpPr>
          <p:nvPr>
            <p:ph type="title"/>
          </p:nvPr>
        </p:nvSpPr>
        <p:spPr>
          <a:xfrm>
            <a:off x="905040" y="767782"/>
            <a:ext cx="5133600" cy="1037880"/>
          </a:xfrm>
          <a:prstGeom prst="rect">
            <a:avLst/>
          </a:prstGeom>
          <a:noFill/>
          <a:ln w="0">
            <a:noFill/>
          </a:ln>
        </p:spPr>
        <p:txBody>
          <a:bodyPr lIns="91440" tIns="91440" rIns="91440" bIns="91440" anchor="b">
            <a:normAutofit fontScale="90000"/>
          </a:bodyPr>
          <a:lstStyle/>
          <a:p>
            <a:pPr>
              <a:lnSpc>
                <a:spcPct val="100000"/>
              </a:lnSpc>
              <a:tabLst>
                <a:tab pos="0" algn="l"/>
              </a:tabLst>
            </a:pPr>
            <a:r>
              <a:rPr lang="en-US" sz="4000" dirty="0" smtClean="0">
                <a:solidFill>
                  <a:schemeClr val="accent1"/>
                </a:solidFill>
                <a:latin typeface="Bahnschrift" panose="020B0502040204020203" pitchFamily="34" charset="0"/>
              </a:rPr>
              <a:t>Turning </a:t>
            </a:r>
            <a:r>
              <a:rPr lang="en-US" sz="4000" dirty="0">
                <a:solidFill>
                  <a:schemeClr val="accent1"/>
                </a:solidFill>
                <a:latin typeface="Bahnschrift" panose="020B0502040204020203" pitchFamily="34" charset="0"/>
              </a:rPr>
              <a:t>MRI Signals into Images</a:t>
            </a:r>
            <a:endParaRPr lang="fr-FR" sz="3900" b="0" strike="noStrike" spc="-1" dirty="0">
              <a:solidFill>
                <a:schemeClr val="accent1"/>
              </a:solidFill>
              <a:latin typeface="Bahnschrift" panose="020B0502040204020203" pitchFamily="34" charset="0"/>
            </a:endParaRPr>
          </a:p>
        </p:txBody>
      </p:sp>
      <p:sp>
        <p:nvSpPr>
          <p:cNvPr id="390" name="PlaceHolder 2"/>
          <p:cNvSpPr>
            <a:spLocks noGrp="1"/>
          </p:cNvSpPr>
          <p:nvPr>
            <p:ph type="subTitle"/>
          </p:nvPr>
        </p:nvSpPr>
        <p:spPr>
          <a:xfrm>
            <a:off x="697222" y="1805662"/>
            <a:ext cx="4381855" cy="3028680"/>
          </a:xfrm>
          <a:prstGeom prst="rect">
            <a:avLst/>
          </a:prstGeom>
          <a:noFill/>
          <a:ln w="0">
            <a:noFill/>
          </a:ln>
        </p:spPr>
        <p:txBody>
          <a:bodyPr lIns="91440" tIns="91440" rIns="91440" bIns="91440" anchor="t">
            <a:normAutofit lnSpcReduction="10000"/>
          </a:bodyPr>
          <a:lstStyle/>
          <a:p>
            <a:pPr indent="0">
              <a:lnSpc>
                <a:spcPct val="100000"/>
              </a:lnSpc>
              <a:buNone/>
              <a:tabLst>
                <a:tab pos="0" algn="l"/>
              </a:tabLst>
            </a:pPr>
            <a:r>
              <a:rPr lang="en-US" sz="1200" b="1" spc="-1" dirty="0" smtClean="0">
                <a:latin typeface="Bahnschrift" panose="020B0502040204020203" pitchFamily="34" charset="0"/>
              </a:rPr>
              <a:t>What </a:t>
            </a:r>
            <a:r>
              <a:rPr lang="en-US" sz="1200" b="1" spc="-1" dirty="0">
                <a:latin typeface="Bahnschrift" panose="020B0502040204020203" pitchFamily="34" charset="0"/>
              </a:rPr>
              <a:t>MRI </a:t>
            </a:r>
            <a:r>
              <a:rPr lang="en-US" sz="1200" b="1" spc="-1" dirty="0" smtClean="0">
                <a:latin typeface="Bahnschrift" panose="020B0502040204020203" pitchFamily="34" charset="0"/>
              </a:rPr>
              <a:t>Collects</a:t>
            </a:r>
            <a:r>
              <a:rPr lang="en-US" sz="1200" spc="-1" dirty="0" smtClean="0">
                <a:latin typeface="Bahnschrift" panose="020B0502040204020203" pitchFamily="34" charset="0"/>
              </a:rPr>
              <a:t>: MRI </a:t>
            </a:r>
            <a:r>
              <a:rPr lang="en-US" sz="1200" spc="-1" dirty="0">
                <a:latin typeface="Bahnschrift" panose="020B0502040204020203" pitchFamily="34" charset="0"/>
              </a:rPr>
              <a:t>doesn’t take direct pictures — it collects wave-like signals from hydrogen atoms in the body.</a:t>
            </a:r>
            <a:br>
              <a:rPr lang="en-US" sz="1200" spc="-1" dirty="0">
                <a:latin typeface="Bahnschrift" panose="020B0502040204020203" pitchFamily="34" charset="0"/>
              </a:rPr>
            </a:br>
            <a:r>
              <a:rPr lang="en-US" sz="1200" b="1" spc="-1" dirty="0" smtClean="0">
                <a:latin typeface="Bahnschrift" panose="020B0502040204020203" pitchFamily="34" charset="0"/>
              </a:rPr>
              <a:t>What </a:t>
            </a:r>
            <a:r>
              <a:rPr lang="en-US" sz="1200" b="1" spc="-1" dirty="0">
                <a:latin typeface="Bahnschrift" panose="020B0502040204020203" pitchFamily="34" charset="0"/>
              </a:rPr>
              <a:t>the Computer Does</a:t>
            </a:r>
            <a:r>
              <a:rPr lang="en-US" sz="1200" spc="-1" dirty="0" smtClean="0">
                <a:latin typeface="Bahnschrift" panose="020B0502040204020203" pitchFamily="34" charset="0"/>
              </a:rPr>
              <a:t>: Uses </a:t>
            </a:r>
            <a:r>
              <a:rPr lang="en-US" sz="1200" spc="-1" dirty="0">
                <a:latin typeface="Bahnschrift" panose="020B0502040204020203" pitchFamily="34" charset="0"/>
              </a:rPr>
              <a:t>a tool called the Fourier Transform to convert wave signals into clear 2D/3D images</a:t>
            </a:r>
            <a:r>
              <a:rPr lang="en-US" sz="1200" spc="-1" dirty="0" smtClean="0">
                <a:latin typeface="Bahnschrift" panose="020B0502040204020203" pitchFamily="34" charset="0"/>
              </a:rPr>
              <a:t>.</a:t>
            </a:r>
            <a:r>
              <a:rPr lang="en-US" sz="1200" spc="-1" dirty="0">
                <a:latin typeface="Bahnschrift" panose="020B0502040204020203" pitchFamily="34" charset="0"/>
              </a:rPr>
              <a:t/>
            </a:r>
            <a:br>
              <a:rPr lang="en-US" sz="1200" spc="-1" dirty="0">
                <a:latin typeface="Bahnschrift" panose="020B0502040204020203" pitchFamily="34" charset="0"/>
              </a:rPr>
            </a:br>
            <a:r>
              <a:rPr lang="en-US" sz="1200" b="1" spc="-1" dirty="0" smtClean="0">
                <a:latin typeface="Bahnschrift" panose="020B0502040204020203" pitchFamily="34" charset="0"/>
              </a:rPr>
              <a:t>Easy </a:t>
            </a:r>
            <a:r>
              <a:rPr lang="en-US" sz="1200" b="1" spc="-1" dirty="0">
                <a:latin typeface="Bahnschrift" panose="020B0502040204020203" pitchFamily="34" charset="0"/>
              </a:rPr>
              <a:t>Analogy</a:t>
            </a:r>
            <a:r>
              <a:rPr lang="en-US" sz="1200" spc="-1" dirty="0">
                <a:latin typeface="Bahnschrift" panose="020B0502040204020203" pitchFamily="34" charset="0"/>
              </a:rPr>
              <a:t>: </a:t>
            </a:r>
            <a:r>
              <a:rPr lang="en-US" sz="1200" spc="-1" dirty="0" smtClean="0">
                <a:latin typeface="Bahnschrift" panose="020B0502040204020203" pitchFamily="34" charset="0"/>
              </a:rPr>
              <a:t>MRI </a:t>
            </a:r>
            <a:r>
              <a:rPr lang="en-US" sz="1200" spc="-1" dirty="0">
                <a:latin typeface="Bahnschrift" panose="020B0502040204020203" pitchFamily="34" charset="0"/>
              </a:rPr>
              <a:t>signals are like a mix of sounds, and the computer uses math (Fourier Transform) to separate them—just like figuring out which instruments are playing in a song—to create a </a:t>
            </a:r>
            <a:r>
              <a:rPr lang="en-US" sz="1200" spc="-1" dirty="0" smtClean="0">
                <a:latin typeface="Bahnschrift" panose="020B0502040204020203" pitchFamily="34" charset="0"/>
              </a:rPr>
              <a:t>clear </a:t>
            </a:r>
            <a:r>
              <a:rPr lang="en-US" sz="1200" spc="-1" dirty="0">
                <a:latin typeface="Bahnschrift" panose="020B0502040204020203" pitchFamily="34" charset="0"/>
              </a:rPr>
              <a:t>image of the body</a:t>
            </a:r>
            <a:r>
              <a:rPr lang="en-US" sz="1200" spc="-1" dirty="0" smtClean="0">
                <a:latin typeface="Bahnschrift" panose="020B0502040204020203" pitchFamily="34" charset="0"/>
              </a:rPr>
              <a:t>.</a:t>
            </a:r>
          </a:p>
          <a:p>
            <a:pPr indent="0">
              <a:lnSpc>
                <a:spcPct val="100000"/>
              </a:lnSpc>
              <a:buNone/>
              <a:tabLst>
                <a:tab pos="0" algn="l"/>
              </a:tabLst>
            </a:pPr>
            <a:endParaRPr lang="en-US" sz="1100" spc="-1" dirty="0">
              <a:latin typeface="Bahnschrift" panose="020B0502040204020203" pitchFamily="34" charset="0"/>
            </a:endParaRPr>
          </a:p>
          <a:p>
            <a:pPr indent="0">
              <a:lnSpc>
                <a:spcPct val="100000"/>
              </a:lnSpc>
              <a:buNone/>
              <a:tabLst>
                <a:tab pos="0" algn="l"/>
              </a:tabLst>
            </a:pPr>
            <a:r>
              <a:rPr lang="en-US" sz="1800" dirty="0">
                <a:latin typeface="Bahnschrift" panose="020B0502040204020203" pitchFamily="34" charset="0"/>
              </a:rPr>
              <a:t>MRI depends on CS to convert invisible signals into visible images.</a:t>
            </a:r>
            <a:br>
              <a:rPr lang="en-US" sz="1800" dirty="0">
                <a:latin typeface="Bahnschrift" panose="020B0502040204020203" pitchFamily="34" charset="0"/>
              </a:rPr>
            </a:br>
            <a:r>
              <a:rPr lang="en-US" sz="1800" dirty="0">
                <a:latin typeface="Bahnschrift" panose="020B0502040204020203" pitchFamily="34" charset="0"/>
              </a:rPr>
              <a:t>No Fourier = No scan!</a:t>
            </a:r>
            <a:endParaRPr lang="en-US" sz="1800" spc="-1" dirty="0" smtClean="0">
              <a:latin typeface="Bahnschrift" panose="020B0502040204020203"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1818" y="-1"/>
            <a:ext cx="3602182" cy="5611091"/>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6.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7.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8.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9.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0.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1.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2.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3.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4.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5.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6.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66</TotalTime>
  <Words>532</Words>
  <Application>Microsoft Office PowerPoint</Application>
  <PresentationFormat>On-screen Show (16:9)</PresentationFormat>
  <Paragraphs>43</Paragraphs>
  <Slides>12</Slides>
  <Notes>0</Notes>
  <HiddenSlides>0</HiddenSlides>
  <MMClips>0</MMClips>
  <ScaleCrop>false</ScaleCrop>
  <HeadingPairs>
    <vt:vector size="6" baseType="variant">
      <vt:variant>
        <vt:lpstr>Fonts Used</vt:lpstr>
      </vt:variant>
      <vt:variant>
        <vt:i4>9</vt:i4>
      </vt:variant>
      <vt:variant>
        <vt:lpstr>Theme</vt:lpstr>
      </vt:variant>
      <vt:variant>
        <vt:i4>36</vt:i4>
      </vt:variant>
      <vt:variant>
        <vt:lpstr>Slide Titles</vt:lpstr>
      </vt:variant>
      <vt:variant>
        <vt:i4>12</vt:i4>
      </vt:variant>
    </vt:vector>
  </HeadingPairs>
  <TitlesOfParts>
    <vt:vector size="57" baseType="lpstr">
      <vt:lpstr>Arial</vt:lpstr>
      <vt:lpstr>Bahnschrift</vt:lpstr>
      <vt:lpstr>Bahnschrift Condensed</vt:lpstr>
      <vt:lpstr>Bebas Neue</vt:lpstr>
      <vt:lpstr>OpenSymbol</vt:lpstr>
      <vt:lpstr>Raleway</vt:lpstr>
      <vt:lpstr>Raleway Medium</vt:lpstr>
      <vt:lpstr>Symbol</vt:lpstr>
      <vt:lpstr>Wingdings</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Artificial Intelligence (AI) Startup Business Plan by Slidesgo</vt:lpstr>
      <vt:lpstr>Slidesgo Final Pages</vt:lpstr>
      <vt:lpstr>Slidesgo Final Pages</vt:lpstr>
      <vt:lpstr>Integration of Applied Physics and CS in MRI</vt:lpstr>
      <vt:lpstr>Introduction</vt:lpstr>
      <vt:lpstr>MRI Basics</vt:lpstr>
      <vt:lpstr>Core Physics Principles Behind MRI</vt:lpstr>
      <vt:lpstr>Medical Imaging Applications</vt:lpstr>
      <vt:lpstr>Physics In Real World</vt:lpstr>
      <vt:lpstr>CS in MRI</vt:lpstr>
      <vt:lpstr>The Digital Brain</vt:lpstr>
      <vt:lpstr>Turning MRI Signals into Images</vt:lpstr>
      <vt:lpstr>Machine Learning In MRI</vt:lpstr>
      <vt:lpstr>Conclusion: MRI = Physics + Computer Science</vt:lpstr>
      <vt:lpstr>That’s all from us!</vt:lpstr>
    </vt:vector>
  </TitlesOfParts>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Integration of Applied Physics and CS in MRI</dc:title>
  <dc:creator>Ayyan Amir</dc:creator>
  <cp:lastModifiedBy>Microsoft account</cp:lastModifiedBy>
  <cp:revision>8</cp:revision>
  <dcterms:modified xsi:type="dcterms:W3CDTF">2025-06-09T17:02:16Z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2025-06-09T13:44:01Z</dcterms:created>
  <dc:creator>Unknown Creator</dc:creator>
  <dc:description/>
  <dc:language>en-US</dc:language>
  <cp:lastModifiedBy>Unknown Creator</cp:lastModifiedBy>
  <dcterms:modified xsi:type="dcterms:W3CDTF">2025-06-09T13:44:01Z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